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7" r:id="rId2"/>
    <p:sldId id="258" r:id="rId3"/>
    <p:sldId id="273" r:id="rId4"/>
    <p:sldId id="275" r:id="rId5"/>
    <p:sldId id="259" r:id="rId6"/>
    <p:sldId id="274" r:id="rId7"/>
    <p:sldId id="276" r:id="rId8"/>
    <p:sldId id="260" r:id="rId9"/>
    <p:sldId id="277" r:id="rId10"/>
    <p:sldId id="278" r:id="rId11"/>
    <p:sldId id="279" r:id="rId12"/>
    <p:sldId id="281" r:id="rId13"/>
    <p:sldId id="280" r:id="rId14"/>
    <p:sldId id="28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74"/>
    <p:restoredTop sz="94700"/>
  </p:normalViewPr>
  <p:slideViewPr>
    <p:cSldViewPr snapToGrid="0">
      <p:cViewPr varScale="1">
        <p:scale>
          <a:sx n="81" d="100"/>
          <a:sy n="81" d="100"/>
        </p:scale>
        <p:origin x="60"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lon, Jeffrey M." userId="615143b1-cdee-493d-9a9d-1565ce8666d9" providerId="ADAL" clId="{98AA7280-847D-4571-B912-CED933AFABBE}"/>
    <pc:docChg chg="modSld">
      <pc:chgData name="Colon, Jeffrey M." userId="615143b1-cdee-493d-9a9d-1565ce8666d9" providerId="ADAL" clId="{98AA7280-847D-4571-B912-CED933AFABBE}" dt="2025-02-04T17:01:21.620" v="5" actId="20577"/>
      <pc:docMkLst>
        <pc:docMk/>
      </pc:docMkLst>
      <pc:sldChg chg="modSp">
        <pc:chgData name="Colon, Jeffrey M." userId="615143b1-cdee-493d-9a9d-1565ce8666d9" providerId="ADAL" clId="{98AA7280-847D-4571-B912-CED933AFABBE}" dt="2025-02-04T17:01:21.620" v="5" actId="20577"/>
        <pc:sldMkLst>
          <pc:docMk/>
          <pc:sldMk cId="2804272149" sldId="284"/>
        </pc:sldMkLst>
        <pc:spChg chg="mod">
          <ac:chgData name="Colon, Jeffrey M." userId="615143b1-cdee-493d-9a9d-1565ce8666d9" providerId="ADAL" clId="{98AA7280-847D-4571-B912-CED933AFABBE}" dt="2025-02-04T17:01:21.620" v="5" actId="20577"/>
          <ac:spMkLst>
            <pc:docMk/>
            <pc:sldMk cId="2804272149" sldId="284"/>
            <ac:spMk id="6" creationId="{F6F9E4F4-516E-1879-A513-C53F1E1651CC}"/>
          </ac:spMkLst>
        </pc:spChg>
      </pc:sldChg>
    </pc:docChg>
  </pc:docChgLst>
</pc:chgInfo>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519C13-83C7-C142-A0E0-2CE421C66A23}" type="datetimeFigureOut">
              <a:rPr lang="en-US" smtClean="0"/>
              <a:t>2/4/2025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4D6A9A-4118-0340-8280-04DFC6034619}" type="slidenum">
              <a:rPr lang="en-US" smtClean="0"/>
              <a:t>‹#›</a:t>
            </a:fld>
            <a:endParaRPr lang="en-US"/>
          </a:p>
        </p:txBody>
      </p:sp>
    </p:spTree>
    <p:extLst>
      <p:ext uri="{BB962C8B-B14F-4D97-AF65-F5344CB8AC3E}">
        <p14:creationId xmlns:p14="http://schemas.microsoft.com/office/powerpoint/2010/main" val="2773200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4D6A9A-4118-0340-8280-04DFC6034619}" type="slidenum">
              <a:rPr lang="en-US" smtClean="0"/>
              <a:t>12</a:t>
            </a:fld>
            <a:endParaRPr lang="en-US"/>
          </a:p>
        </p:txBody>
      </p:sp>
    </p:spTree>
    <p:extLst>
      <p:ext uri="{BB962C8B-B14F-4D97-AF65-F5344CB8AC3E}">
        <p14:creationId xmlns:p14="http://schemas.microsoft.com/office/powerpoint/2010/main" val="1846231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extBox 11"/>
          <p:cNvSpPr txBox="1">
            <a:spLocks noChangeArrowheads="1"/>
          </p:cNvSpPr>
          <p:nvPr userDrawn="1"/>
        </p:nvSpPr>
        <p:spPr bwMode="auto">
          <a:xfrm>
            <a:off x="0" y="914400"/>
            <a:ext cx="12192000" cy="300082"/>
          </a:xfrm>
          <a:prstGeom prst="rect">
            <a:avLst/>
          </a:prstGeom>
          <a:solidFill>
            <a:schemeClr val="bg1"/>
          </a:solidFill>
          <a:ln w="9525">
            <a:solidFill>
              <a:schemeClr val="bg1">
                <a:alpha val="0"/>
              </a:schemeClr>
            </a:solidFill>
            <a:miter lim="800000"/>
            <a:headEnd/>
            <a:tailEnd/>
          </a:ln>
        </p:spPr>
        <p:txBody>
          <a:bodyPr>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defRPr/>
            </a:pPr>
            <a:endParaRPr lang="en-US" sz="1350">
              <a:latin typeface="Arial" charset="0"/>
              <a:ea typeface="+mn-ea"/>
            </a:endParaRPr>
          </a:p>
        </p:txBody>
      </p:sp>
      <p:sp>
        <p:nvSpPr>
          <p:cNvPr id="3" name="Slide Number Placeholder 9"/>
          <p:cNvSpPr>
            <a:spLocks noGrp="1"/>
          </p:cNvSpPr>
          <p:nvPr>
            <p:ph type="sldNum" sz="quarter" idx="10"/>
          </p:nvPr>
        </p:nvSpPr>
        <p:spPr/>
        <p:txBody>
          <a:bodyPr/>
          <a:lstStyle>
            <a:lvl1pPr algn="r">
              <a:defRPr/>
            </a:lvl1pPr>
          </a:lstStyle>
          <a:p>
            <a:fld id="{22D706CB-156B-8643-9A07-D8448DABBCBD}" type="slidenum">
              <a:rPr lang="en-US" altLang="en-US" smtClean="0"/>
              <a:pPr/>
              <a:t>‹#›</a:t>
            </a:fld>
            <a:endParaRPr lang="en-US" altLang="en-US" dirty="0"/>
          </a:p>
        </p:txBody>
      </p:sp>
      <p:sp>
        <p:nvSpPr>
          <p:cNvPr id="4" name="Footer Placeholder 3"/>
          <p:cNvSpPr>
            <a:spLocks noGrp="1"/>
          </p:cNvSpPr>
          <p:nvPr>
            <p:ph type="ftr" sz="quarter" idx="11"/>
          </p:nvPr>
        </p:nvSpPr>
        <p:spPr>
          <a:xfrm>
            <a:off x="4165600" y="6474735"/>
            <a:ext cx="3860800" cy="288925"/>
          </a:xfrm>
        </p:spPr>
        <p:txBody>
          <a:bodyPr/>
          <a:lstStyle>
            <a:lvl1pPr>
              <a:defRPr smtClean="0"/>
            </a:lvl1pPr>
          </a:lstStyle>
          <a:p>
            <a:pPr>
              <a:defRPr/>
            </a:pPr>
            <a:r>
              <a:rPr lang="en-US" dirty="0"/>
              <a:t>Residual Income</a:t>
            </a:r>
          </a:p>
        </p:txBody>
      </p:sp>
      <p:sp>
        <p:nvSpPr>
          <p:cNvPr id="5" name="TextBox 4">
            <a:extLst>
              <a:ext uri="{FF2B5EF4-FFF2-40B4-BE49-F238E27FC236}">
                <a16:creationId xmlns:a16="http://schemas.microsoft.com/office/drawing/2014/main" id="{75D09194-847F-BEB4-1ACD-8BF1425C0667}"/>
              </a:ext>
            </a:extLst>
          </p:cNvPr>
          <p:cNvSpPr txBox="1"/>
          <p:nvPr userDrawn="1"/>
        </p:nvSpPr>
        <p:spPr>
          <a:xfrm>
            <a:off x="574907" y="6631259"/>
            <a:ext cx="184731" cy="369332"/>
          </a:xfrm>
          <a:prstGeom prst="rect">
            <a:avLst/>
          </a:prstGeom>
          <a:noFill/>
        </p:spPr>
        <p:txBody>
          <a:bodyPr wrap="none" rtlCol="0">
            <a:spAutoFit/>
          </a:bodyPr>
          <a:lstStyle/>
          <a:p>
            <a:endParaRPr lang="en-US" sz="1800" dirty="0"/>
          </a:p>
        </p:txBody>
      </p:sp>
    </p:spTree>
    <p:extLst>
      <p:ext uri="{BB962C8B-B14F-4D97-AF65-F5344CB8AC3E}">
        <p14:creationId xmlns:p14="http://schemas.microsoft.com/office/powerpoint/2010/main" val="37515947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Top Arrow to Two Bottom">
    <p:spTree>
      <p:nvGrpSpPr>
        <p:cNvPr id="1" name=""/>
        <p:cNvGrpSpPr/>
        <p:nvPr/>
      </p:nvGrpSpPr>
      <p:grpSpPr>
        <a:xfrm>
          <a:off x="0" y="0"/>
          <a:ext cx="0" cy="0"/>
          <a:chOff x="0" y="0"/>
          <a:chExt cx="0" cy="0"/>
        </a:xfrm>
      </p:grpSpPr>
      <p:sp>
        <p:nvSpPr>
          <p:cNvPr id="10" name="Right Arrow 9"/>
          <p:cNvSpPr/>
          <p:nvPr userDrawn="1"/>
        </p:nvSpPr>
        <p:spPr bwMode="auto">
          <a:xfrm rot="5400000">
            <a:off x="5768941" y="3106217"/>
            <a:ext cx="654118" cy="136305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1" name="Content Placeholder 10"/>
          <p:cNvSpPr>
            <a:spLocks noGrp="1"/>
          </p:cNvSpPr>
          <p:nvPr>
            <p:ph sz="quarter" idx="16"/>
          </p:nvPr>
        </p:nvSpPr>
        <p:spPr>
          <a:xfrm>
            <a:off x="609600" y="4479952"/>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400800" y="4479952"/>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609600" y="1807534"/>
            <a:ext cx="10972800" cy="164592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idx="13"/>
          </p:nvPr>
        </p:nvSpPr>
        <p:spPr>
          <a:xfrm>
            <a:off x="609600" y="1417320"/>
            <a:ext cx="109728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09600" y="4114800"/>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0"/>
          </p:nvPr>
        </p:nvSpPr>
        <p:spPr>
          <a:xfrm>
            <a:off x="6400800" y="4114800"/>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1"/>
          </p:nvPr>
        </p:nvSpPr>
        <p:spPr/>
        <p:txBody>
          <a:bodyPr/>
          <a:lstStyle>
            <a:lvl1pPr>
              <a:defRPr/>
            </a:lvl1pPr>
          </a:lstStyle>
          <a:p>
            <a:fld id="{7C6F7C23-5FF9-2A4B-BF08-C1294322DB52}"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813638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Top Arrow to One Bottom">
    <p:spTree>
      <p:nvGrpSpPr>
        <p:cNvPr id="1" name=""/>
        <p:cNvGrpSpPr/>
        <p:nvPr/>
      </p:nvGrpSpPr>
      <p:grpSpPr>
        <a:xfrm>
          <a:off x="0" y="0"/>
          <a:ext cx="0" cy="0"/>
          <a:chOff x="0" y="0"/>
          <a:chExt cx="0" cy="0"/>
        </a:xfrm>
      </p:grpSpPr>
      <p:sp>
        <p:nvSpPr>
          <p:cNvPr id="10" name="Right Arrow 9"/>
          <p:cNvSpPr/>
          <p:nvPr userDrawn="1"/>
        </p:nvSpPr>
        <p:spPr bwMode="auto">
          <a:xfrm rot="5400000">
            <a:off x="5768941" y="3106217"/>
            <a:ext cx="654118" cy="136305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1" name="Content Placeholder 10"/>
          <p:cNvSpPr>
            <a:spLocks noGrp="1"/>
          </p:cNvSpPr>
          <p:nvPr>
            <p:ph sz="quarter" idx="16"/>
          </p:nvPr>
        </p:nvSpPr>
        <p:spPr>
          <a:xfrm>
            <a:off x="609600" y="1783080"/>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400800" y="1783080"/>
            <a:ext cx="5181600" cy="1645920"/>
          </a:xfrm>
          <a:prstGeom prst="rect">
            <a:avLst/>
          </a:prstGeom>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609600" y="4505014"/>
            <a:ext cx="10972800" cy="164592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p:cNvSpPr>
            <a:spLocks noGrp="1"/>
          </p:cNvSpPr>
          <p:nvPr>
            <p:ph type="body" idx="13"/>
          </p:nvPr>
        </p:nvSpPr>
        <p:spPr>
          <a:xfrm>
            <a:off x="609600" y="4114800"/>
            <a:ext cx="109728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09600" y="1417928"/>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0"/>
          </p:nvPr>
        </p:nvSpPr>
        <p:spPr>
          <a:xfrm>
            <a:off x="6400800" y="1417928"/>
            <a:ext cx="518160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1"/>
          </p:nvPr>
        </p:nvSpPr>
        <p:spPr/>
        <p:txBody>
          <a:bodyPr/>
          <a:lstStyle>
            <a:lvl1pPr>
              <a:defRPr/>
            </a:lvl1pPr>
          </a:lstStyle>
          <a:p>
            <a:fld id="{06494A95-A7E5-E34F-8DB1-F10A4839B0B9}"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33698621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Blocks - Six Palettes">
    <p:spTree>
      <p:nvGrpSpPr>
        <p:cNvPr id="1" name=""/>
        <p:cNvGrpSpPr/>
        <p:nvPr/>
      </p:nvGrpSpPr>
      <p:grpSpPr>
        <a:xfrm>
          <a:off x="0" y="0"/>
          <a:ext cx="0" cy="0"/>
          <a:chOff x="0" y="0"/>
          <a:chExt cx="0" cy="0"/>
        </a:xfrm>
      </p:grpSpPr>
      <p:sp>
        <p:nvSpPr>
          <p:cNvPr id="28" name="Text Placeholder 5"/>
          <p:cNvSpPr>
            <a:spLocks noGrp="1"/>
          </p:cNvSpPr>
          <p:nvPr>
            <p:ph type="body" sz="quarter" idx="30"/>
          </p:nvPr>
        </p:nvSpPr>
        <p:spPr>
          <a:xfrm>
            <a:off x="6191251" y="4627745"/>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5" name="Text Placeholder 5"/>
          <p:cNvSpPr>
            <a:spLocks noGrp="1"/>
          </p:cNvSpPr>
          <p:nvPr>
            <p:ph type="body" sz="quarter" idx="27"/>
          </p:nvPr>
        </p:nvSpPr>
        <p:spPr>
          <a:xfrm>
            <a:off x="501651" y="4627745"/>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4" name="Text Placeholder 5"/>
          <p:cNvSpPr>
            <a:spLocks noGrp="1"/>
          </p:cNvSpPr>
          <p:nvPr>
            <p:ph type="body" sz="quarter" idx="26"/>
          </p:nvPr>
        </p:nvSpPr>
        <p:spPr>
          <a:xfrm>
            <a:off x="501651" y="3015622"/>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7" name="Text Placeholder 5"/>
          <p:cNvSpPr>
            <a:spLocks noGrp="1"/>
          </p:cNvSpPr>
          <p:nvPr>
            <p:ph type="body" sz="quarter" idx="29"/>
          </p:nvPr>
        </p:nvSpPr>
        <p:spPr>
          <a:xfrm>
            <a:off x="6191251" y="3015622"/>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6" name="Text Placeholder 5"/>
          <p:cNvSpPr>
            <a:spLocks noGrp="1"/>
          </p:cNvSpPr>
          <p:nvPr>
            <p:ph type="body" sz="quarter" idx="28"/>
          </p:nvPr>
        </p:nvSpPr>
        <p:spPr>
          <a:xfrm>
            <a:off x="6191251" y="1403499"/>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23" name="Text Placeholder 5"/>
          <p:cNvSpPr>
            <a:spLocks noGrp="1"/>
          </p:cNvSpPr>
          <p:nvPr>
            <p:ph type="body" sz="quarter" idx="25"/>
          </p:nvPr>
        </p:nvSpPr>
        <p:spPr>
          <a:xfrm>
            <a:off x="501651" y="1403499"/>
            <a:ext cx="5181600" cy="274320"/>
          </a:xfrm>
          <a:prstGeom prst="rect">
            <a:avLst/>
          </a:prstGeom>
          <a:solidFill>
            <a:srgbClr val="B01C2E"/>
          </a:solidFill>
          <a:ln>
            <a:solidFill>
              <a:srgbClr val="B01C2E"/>
            </a:solidFill>
          </a:ln>
        </p:spPr>
        <p:txBody>
          <a:bodyPr/>
          <a:lstStyle>
            <a:lvl1pPr marL="0" marR="0" indent="0" algn="l" defTabSz="685800" rtl="0" eaLnBrk="1" fontAlgn="auto" latinLnBrk="0" hangingPunct="1">
              <a:lnSpc>
                <a:spcPct val="100000"/>
              </a:lnSpc>
              <a:spcBef>
                <a:spcPct val="20000"/>
              </a:spcBef>
              <a:spcAft>
                <a:spcPts val="0"/>
              </a:spcAft>
              <a:buClr>
                <a:srgbClr val="C00000"/>
              </a:buClr>
              <a:buSzTx/>
              <a:buFont typeface="Wingdings" pitchFamily="2" charset="2"/>
              <a:buNone/>
              <a:tabLst/>
              <a:defRPr sz="900" b="1" baseline="0">
                <a:solidFill>
                  <a:schemeClr val="bg1"/>
                </a:solidFill>
              </a:defRPr>
            </a:lvl1pPr>
          </a:lstStyle>
          <a:p>
            <a:pPr lvl="0"/>
            <a:r>
              <a:rPr lang="en-US"/>
              <a:t>Click to edit Master text styles</a:t>
            </a:r>
          </a:p>
        </p:txBody>
      </p:sp>
      <p:sp>
        <p:nvSpPr>
          <p:cNvPr id="1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Text Placeholder 5"/>
          <p:cNvSpPr>
            <a:spLocks noGrp="1"/>
          </p:cNvSpPr>
          <p:nvPr>
            <p:ph type="body" sz="quarter" idx="31"/>
          </p:nvPr>
        </p:nvSpPr>
        <p:spPr>
          <a:xfrm>
            <a:off x="501651" y="167640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5"/>
          <p:cNvSpPr>
            <a:spLocks noGrp="1"/>
          </p:cNvSpPr>
          <p:nvPr>
            <p:ph type="body" sz="quarter" idx="32"/>
          </p:nvPr>
        </p:nvSpPr>
        <p:spPr>
          <a:xfrm>
            <a:off x="501651" y="3302419"/>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2" name="Text Placeholder 5"/>
          <p:cNvSpPr>
            <a:spLocks noGrp="1"/>
          </p:cNvSpPr>
          <p:nvPr>
            <p:ph type="body" sz="quarter" idx="33"/>
          </p:nvPr>
        </p:nvSpPr>
        <p:spPr>
          <a:xfrm>
            <a:off x="501651" y="491499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ext Placeholder 5"/>
          <p:cNvSpPr>
            <a:spLocks noGrp="1"/>
          </p:cNvSpPr>
          <p:nvPr>
            <p:ph type="body" sz="quarter" idx="34"/>
          </p:nvPr>
        </p:nvSpPr>
        <p:spPr>
          <a:xfrm>
            <a:off x="6191251" y="167640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4" name="Text Placeholder 5"/>
          <p:cNvSpPr>
            <a:spLocks noGrp="1"/>
          </p:cNvSpPr>
          <p:nvPr>
            <p:ph type="body" sz="quarter" idx="35"/>
          </p:nvPr>
        </p:nvSpPr>
        <p:spPr>
          <a:xfrm>
            <a:off x="6191251" y="3302418"/>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Text Placeholder 5"/>
          <p:cNvSpPr>
            <a:spLocks noGrp="1"/>
          </p:cNvSpPr>
          <p:nvPr>
            <p:ph type="body" sz="quarter" idx="36"/>
          </p:nvPr>
        </p:nvSpPr>
        <p:spPr>
          <a:xfrm>
            <a:off x="6191251" y="4914990"/>
            <a:ext cx="5181600" cy="1252728"/>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Slide Number Placeholder 9"/>
          <p:cNvSpPr>
            <a:spLocks noGrp="1"/>
          </p:cNvSpPr>
          <p:nvPr>
            <p:ph type="sldNum" sz="quarter" idx="37"/>
          </p:nvPr>
        </p:nvSpPr>
        <p:spPr/>
        <p:txBody>
          <a:bodyPr/>
          <a:lstStyle>
            <a:lvl1pPr>
              <a:defRPr/>
            </a:lvl1pPr>
          </a:lstStyle>
          <a:p>
            <a:fld id="{A23329EE-AB34-E748-89A3-8E74FFF398F3}" type="slidenum">
              <a:rPr lang="en-US" altLang="en-US"/>
              <a:pPr/>
              <a:t>‹#›</a:t>
            </a:fld>
            <a:endParaRPr lang="en-US" altLang="en-US"/>
          </a:p>
        </p:txBody>
      </p:sp>
      <p:sp>
        <p:nvSpPr>
          <p:cNvPr id="16" name="Footer Placeholder 12"/>
          <p:cNvSpPr>
            <a:spLocks noGrp="1"/>
          </p:cNvSpPr>
          <p:nvPr>
            <p:ph type="ftr" sz="quarter" idx="38"/>
          </p:nvPr>
        </p:nvSpPr>
        <p:spPr/>
        <p:txBody>
          <a:bodyPr/>
          <a:lstStyle>
            <a:lvl1pPr>
              <a:defRPr/>
            </a:lvl1pPr>
          </a:lstStyle>
          <a:p>
            <a:pPr>
              <a:defRPr/>
            </a:pPr>
            <a:r>
              <a:rPr lang="en-US"/>
              <a:t>Residual Income</a:t>
            </a:r>
            <a:endParaRPr lang="en-US" dirty="0"/>
          </a:p>
        </p:txBody>
      </p:sp>
    </p:spTree>
    <p:extLst>
      <p:ext uri="{BB962C8B-B14F-4D97-AF65-F5344CB8AC3E}">
        <p14:creationId xmlns:p14="http://schemas.microsoft.com/office/powerpoint/2010/main" val="33137416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Blocks - Five Palettes">
    <p:spTree>
      <p:nvGrpSpPr>
        <p:cNvPr id="1" name=""/>
        <p:cNvGrpSpPr/>
        <p:nvPr/>
      </p:nvGrpSpPr>
      <p:grpSpPr>
        <a:xfrm>
          <a:off x="0" y="0"/>
          <a:ext cx="0" cy="0"/>
          <a:chOff x="0" y="0"/>
          <a:chExt cx="0" cy="0"/>
        </a:xfrm>
      </p:grpSpPr>
      <p:sp>
        <p:nvSpPr>
          <p:cNvPr id="14" name="Text Placeholder 5"/>
          <p:cNvSpPr>
            <a:spLocks noGrp="1"/>
          </p:cNvSpPr>
          <p:nvPr>
            <p:ph type="body" sz="quarter" idx="25"/>
          </p:nvPr>
        </p:nvSpPr>
        <p:spPr>
          <a:xfrm>
            <a:off x="601565"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4" name="Text Placeholder 5"/>
          <p:cNvSpPr>
            <a:spLocks noGrp="1"/>
          </p:cNvSpPr>
          <p:nvPr>
            <p:ph type="body" sz="quarter" idx="35"/>
          </p:nvPr>
        </p:nvSpPr>
        <p:spPr>
          <a:xfrm>
            <a:off x="2844800"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5" name="Text Placeholder 5"/>
          <p:cNvSpPr>
            <a:spLocks noGrp="1"/>
          </p:cNvSpPr>
          <p:nvPr>
            <p:ph type="body" sz="quarter" idx="36"/>
          </p:nvPr>
        </p:nvSpPr>
        <p:spPr>
          <a:xfrm>
            <a:off x="5130360"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6" name="Text Placeholder 5"/>
          <p:cNvSpPr>
            <a:spLocks noGrp="1"/>
          </p:cNvSpPr>
          <p:nvPr>
            <p:ph type="body" sz="quarter" idx="37"/>
          </p:nvPr>
        </p:nvSpPr>
        <p:spPr>
          <a:xfrm>
            <a:off x="7408972"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27" name="Text Placeholder 5"/>
          <p:cNvSpPr>
            <a:spLocks noGrp="1"/>
          </p:cNvSpPr>
          <p:nvPr>
            <p:ph type="body" sz="quarter" idx="38"/>
          </p:nvPr>
        </p:nvSpPr>
        <p:spPr>
          <a:xfrm>
            <a:off x="9747251" y="1402080"/>
            <a:ext cx="2011680" cy="274320"/>
          </a:xfrm>
          <a:prstGeom prst="rect">
            <a:avLst/>
          </a:prstGeom>
          <a:solidFill>
            <a:srgbClr val="B01C2E"/>
          </a:solidFill>
          <a:ln>
            <a:solidFill>
              <a:srgbClr val="B01C2E"/>
            </a:solidFill>
          </a:ln>
        </p:spPr>
        <p:txBody>
          <a:bodyPr anchor="ctr"/>
          <a:lstStyle>
            <a:lvl1pPr marL="0" marR="0" indent="0" algn="l" defTabSz="685800" rtl="0" eaLnBrk="1" fontAlgn="auto" latinLnBrk="0" hangingPunct="1">
              <a:lnSpc>
                <a:spcPct val="100000"/>
              </a:lnSpc>
              <a:spcBef>
                <a:spcPts val="0"/>
              </a:spcBef>
              <a:spcAft>
                <a:spcPts val="0"/>
              </a:spcAft>
              <a:buClr>
                <a:srgbClr val="C00000"/>
              </a:buClr>
              <a:buSzTx/>
              <a:buFont typeface="Wingdings" pitchFamily="2" charset="2"/>
              <a:buNone/>
              <a:tabLst/>
              <a:defRPr sz="825" b="1" baseline="0">
                <a:solidFill>
                  <a:schemeClr val="bg1"/>
                </a:solidFill>
              </a:defRPr>
            </a:lvl1pPr>
          </a:lstStyle>
          <a:p>
            <a:pPr lvl="0"/>
            <a:r>
              <a:rPr lang="en-US"/>
              <a:t>Click to edit Master text styles</a:t>
            </a:r>
          </a:p>
        </p:txBody>
      </p:sp>
      <p:sp>
        <p:nvSpPr>
          <p:cNvPr id="1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Text Placeholder 5"/>
          <p:cNvSpPr>
            <a:spLocks noGrp="1"/>
          </p:cNvSpPr>
          <p:nvPr>
            <p:ph type="body" sz="quarter" idx="39"/>
          </p:nvPr>
        </p:nvSpPr>
        <p:spPr>
          <a:xfrm>
            <a:off x="601565"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7" name="Text Placeholder 5"/>
          <p:cNvSpPr>
            <a:spLocks noGrp="1"/>
          </p:cNvSpPr>
          <p:nvPr>
            <p:ph type="body" sz="quarter" idx="40"/>
          </p:nvPr>
        </p:nvSpPr>
        <p:spPr>
          <a:xfrm>
            <a:off x="2844800"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8" name="Text Placeholder 5"/>
          <p:cNvSpPr>
            <a:spLocks noGrp="1"/>
          </p:cNvSpPr>
          <p:nvPr>
            <p:ph type="body" sz="quarter" idx="41"/>
          </p:nvPr>
        </p:nvSpPr>
        <p:spPr>
          <a:xfrm>
            <a:off x="5130360"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28" name="Text Placeholder 5"/>
          <p:cNvSpPr>
            <a:spLocks noGrp="1"/>
          </p:cNvSpPr>
          <p:nvPr>
            <p:ph type="body" sz="quarter" idx="42"/>
          </p:nvPr>
        </p:nvSpPr>
        <p:spPr>
          <a:xfrm>
            <a:off x="7408972"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29" name="Text Placeholder 5"/>
          <p:cNvSpPr>
            <a:spLocks noGrp="1"/>
          </p:cNvSpPr>
          <p:nvPr>
            <p:ph type="body" sz="quarter" idx="43"/>
          </p:nvPr>
        </p:nvSpPr>
        <p:spPr>
          <a:xfrm>
            <a:off x="9747251" y="1676400"/>
            <a:ext cx="2011680" cy="4389120"/>
          </a:xfrm>
          <a:prstGeom prst="rect">
            <a:avLst/>
          </a:prstGeom>
          <a:solidFill>
            <a:srgbClr val="FFFFFF"/>
          </a:solidFill>
          <a:ln>
            <a:solidFill>
              <a:srgbClr val="C0C0C0"/>
            </a:solidFill>
          </a:ln>
        </p:spPr>
        <p:txBody>
          <a:bodyPr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825" baseline="0"/>
            </a:lvl1pPr>
            <a:lvl2pPr marL="246888" indent="-123444">
              <a:buClr>
                <a:srgbClr val="B01C2E"/>
              </a:buClr>
              <a:buFont typeface="Arial" pitchFamily="34" charset="0"/>
              <a:buChar char="•"/>
              <a:defRPr sz="825" baseline="0"/>
            </a:lvl2pPr>
            <a:lvl3pPr marL="329184" indent="-130302">
              <a:buClr>
                <a:srgbClr val="B01C2E"/>
              </a:buClr>
              <a:buFont typeface="Arial" pitchFamily="34" charset="0"/>
              <a:buChar char="‒"/>
              <a:defRPr sz="825" baseline="0"/>
            </a:lvl3pPr>
          </a:lstStyle>
          <a:p>
            <a:pPr lvl="0"/>
            <a:r>
              <a:rPr lang="en-US"/>
              <a:t>Click to edit Master text styles</a:t>
            </a:r>
          </a:p>
          <a:p>
            <a:pPr lvl="1"/>
            <a:r>
              <a:rPr lang="en-US"/>
              <a:t>Second level</a:t>
            </a:r>
          </a:p>
          <a:p>
            <a:pPr lvl="2"/>
            <a:r>
              <a:rPr lang="en-US"/>
              <a:t>Third level</a:t>
            </a:r>
          </a:p>
        </p:txBody>
      </p:sp>
      <p:sp>
        <p:nvSpPr>
          <p:cNvPr id="13" name="Slide Number Placeholder 9"/>
          <p:cNvSpPr>
            <a:spLocks noGrp="1"/>
          </p:cNvSpPr>
          <p:nvPr>
            <p:ph type="sldNum" sz="quarter" idx="44"/>
          </p:nvPr>
        </p:nvSpPr>
        <p:spPr/>
        <p:txBody>
          <a:bodyPr/>
          <a:lstStyle>
            <a:lvl1pPr>
              <a:defRPr/>
            </a:lvl1pPr>
          </a:lstStyle>
          <a:p>
            <a:fld id="{1EB3DA79-8920-3645-A529-9AD16B41E65B}" type="slidenum">
              <a:rPr lang="en-US" altLang="en-US"/>
              <a:pPr/>
              <a:t>‹#›</a:t>
            </a:fld>
            <a:endParaRPr lang="en-US" altLang="en-US"/>
          </a:p>
        </p:txBody>
      </p:sp>
      <p:sp>
        <p:nvSpPr>
          <p:cNvPr id="19" name="Footer Placeholder 12"/>
          <p:cNvSpPr>
            <a:spLocks noGrp="1"/>
          </p:cNvSpPr>
          <p:nvPr>
            <p:ph type="ftr" sz="quarter" idx="45"/>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5750254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ajor Points">
    <p:spTree>
      <p:nvGrpSpPr>
        <p:cNvPr id="1" name=""/>
        <p:cNvGrpSpPr/>
        <p:nvPr/>
      </p:nvGrpSpPr>
      <p:grpSpPr>
        <a:xfrm>
          <a:off x="0" y="0"/>
          <a:ext cx="0" cy="0"/>
          <a:chOff x="0" y="0"/>
          <a:chExt cx="0" cy="0"/>
        </a:xfrm>
      </p:grpSpPr>
      <p:sp>
        <p:nvSpPr>
          <p:cNvPr id="8" name="Text Placeholder 7"/>
          <p:cNvSpPr>
            <a:spLocks noGrp="1"/>
          </p:cNvSpPr>
          <p:nvPr>
            <p:ph type="body" sz="quarter" idx="19"/>
          </p:nvPr>
        </p:nvSpPr>
        <p:spPr>
          <a:xfrm>
            <a:off x="609600" y="1417320"/>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3" name="Text Placeholder 7"/>
          <p:cNvSpPr>
            <a:spLocks noGrp="1"/>
          </p:cNvSpPr>
          <p:nvPr>
            <p:ph type="body" sz="quarter" idx="21"/>
          </p:nvPr>
        </p:nvSpPr>
        <p:spPr>
          <a:xfrm>
            <a:off x="609600" y="3065544"/>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7" name="Text Placeholder 7"/>
          <p:cNvSpPr>
            <a:spLocks noGrp="1"/>
          </p:cNvSpPr>
          <p:nvPr>
            <p:ph type="body" sz="quarter" idx="23"/>
          </p:nvPr>
        </p:nvSpPr>
        <p:spPr>
          <a:xfrm>
            <a:off x="609600" y="4713767"/>
            <a:ext cx="2243328" cy="1508760"/>
          </a:xfrm>
          <a:prstGeom prst="rect">
            <a:avLst/>
          </a:prstGeom>
          <a:solidFill>
            <a:srgbClr val="B01C2E"/>
          </a:solidFill>
          <a:ln>
            <a:solidFill>
              <a:srgbClr val="B01C2E"/>
            </a:solidFill>
          </a:ln>
        </p:spPr>
        <p:txBody>
          <a:bodyPr anchor="ctr"/>
          <a:lstStyle>
            <a:lvl1pPr>
              <a:buNone/>
              <a:defRPr sz="900" b="1" baseline="0">
                <a:solidFill>
                  <a:schemeClr val="bg1"/>
                </a:solidFill>
              </a:defRPr>
            </a:lvl1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2844800" y="1417320"/>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5"/>
          <p:cNvSpPr>
            <a:spLocks noGrp="1"/>
          </p:cNvSpPr>
          <p:nvPr>
            <p:ph type="body" sz="quarter" idx="32"/>
          </p:nvPr>
        </p:nvSpPr>
        <p:spPr>
          <a:xfrm>
            <a:off x="2844800" y="3065543"/>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5"/>
          <p:cNvSpPr>
            <a:spLocks noGrp="1"/>
          </p:cNvSpPr>
          <p:nvPr>
            <p:ph type="body" sz="quarter" idx="33"/>
          </p:nvPr>
        </p:nvSpPr>
        <p:spPr>
          <a:xfrm>
            <a:off x="2844800" y="4713767"/>
            <a:ext cx="8741664" cy="1508760"/>
          </a:xfrm>
          <a:prstGeom prst="rect">
            <a:avLst/>
          </a:prstGeom>
          <a:solidFill>
            <a:srgbClr val="FFFFFF"/>
          </a:solidFill>
          <a:ln>
            <a:solidFill>
              <a:srgbClr val="C0C0C0"/>
            </a:solidFill>
          </a:ln>
        </p:spPr>
        <p:txBody>
          <a:bodyPr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1500" baseline="0"/>
            </a:lvl3pPr>
            <a:lvl4pPr marL="514350">
              <a:buClr>
                <a:srgbClr val="B01C2E"/>
              </a:buClr>
              <a:buFont typeface="Arial" pitchFamily="34" charset="0"/>
              <a:buChar char="–"/>
              <a:defRPr sz="900"/>
            </a:lvl4pPr>
            <a:lvl5pPr marL="685800">
              <a:buClr>
                <a:srgbClr val="B01C2E"/>
              </a:buClr>
              <a:buFont typeface="Arial"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9"/>
          <p:cNvSpPr>
            <a:spLocks noGrp="1"/>
          </p:cNvSpPr>
          <p:nvPr>
            <p:ph type="sldNum" sz="quarter" idx="34"/>
          </p:nvPr>
        </p:nvSpPr>
        <p:spPr/>
        <p:txBody>
          <a:bodyPr/>
          <a:lstStyle>
            <a:lvl1pPr>
              <a:defRPr/>
            </a:lvl1pPr>
          </a:lstStyle>
          <a:p>
            <a:fld id="{055F7767-1EA1-1B4C-AF44-6A3FCE365276}" type="slidenum">
              <a:rPr lang="en-US" altLang="en-US"/>
              <a:pPr/>
              <a:t>‹#›</a:t>
            </a:fld>
            <a:endParaRPr lang="en-US" altLang="en-US"/>
          </a:p>
        </p:txBody>
      </p:sp>
      <p:sp>
        <p:nvSpPr>
          <p:cNvPr id="11" name="Footer Placeholder 12"/>
          <p:cNvSpPr>
            <a:spLocks noGrp="1"/>
          </p:cNvSpPr>
          <p:nvPr>
            <p:ph type="ftr" sz="quarter" idx="35"/>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095758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evrons">
    <p:spTree>
      <p:nvGrpSpPr>
        <p:cNvPr id="1" name=""/>
        <p:cNvGrpSpPr/>
        <p:nvPr/>
      </p:nvGrpSpPr>
      <p:grpSpPr>
        <a:xfrm>
          <a:off x="0" y="0"/>
          <a:ext cx="0" cy="0"/>
          <a:chOff x="0" y="0"/>
          <a:chExt cx="0" cy="0"/>
        </a:xfrm>
      </p:grpSpPr>
      <p:sp>
        <p:nvSpPr>
          <p:cNvPr id="35" name="Text Placeholder 2"/>
          <p:cNvSpPr>
            <a:spLocks noGrp="1"/>
          </p:cNvSpPr>
          <p:nvPr>
            <p:ph type="body" sz="quarter" idx="12"/>
          </p:nvPr>
        </p:nvSpPr>
        <p:spPr>
          <a:xfrm>
            <a:off x="563035" y="1397000"/>
            <a:ext cx="2317751" cy="1155700"/>
          </a:xfrm>
          <a:prstGeom prst="homePlate">
            <a:avLst>
              <a:gd name="adj" fmla="val 19565"/>
            </a:avLst>
          </a:prstGeom>
          <a:solidFill>
            <a:srgbClr val="D7D7D7"/>
          </a:solidFill>
        </p:spPr>
        <p:txBody>
          <a:bodyPr anchor="ctr"/>
          <a:lstStyle>
            <a:lvl1pPr>
              <a:buNone/>
              <a:defRPr sz="900"/>
            </a:lvl1pPr>
          </a:lstStyle>
          <a:p>
            <a:pPr lvl="0"/>
            <a:r>
              <a:rPr lang="en-US"/>
              <a:t>Click to edit Master text styles</a:t>
            </a:r>
          </a:p>
        </p:txBody>
      </p:sp>
      <p:sp>
        <p:nvSpPr>
          <p:cNvPr id="36" name="Text Placeholder 3"/>
          <p:cNvSpPr>
            <a:spLocks noGrp="1"/>
          </p:cNvSpPr>
          <p:nvPr>
            <p:ph type="body" sz="quarter" idx="13"/>
          </p:nvPr>
        </p:nvSpPr>
        <p:spPr>
          <a:xfrm>
            <a:off x="2747436" y="1397000"/>
            <a:ext cx="2315633"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37" name="Text Placeholder 4"/>
          <p:cNvSpPr>
            <a:spLocks noGrp="1"/>
          </p:cNvSpPr>
          <p:nvPr>
            <p:ph type="body" sz="quarter" idx="15"/>
          </p:nvPr>
        </p:nvSpPr>
        <p:spPr>
          <a:xfrm>
            <a:off x="7114120" y="1397000"/>
            <a:ext cx="2317749"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38" name="Text Placeholder 5"/>
          <p:cNvSpPr>
            <a:spLocks noGrp="1"/>
          </p:cNvSpPr>
          <p:nvPr>
            <p:ph type="body" sz="quarter" idx="16"/>
          </p:nvPr>
        </p:nvSpPr>
        <p:spPr>
          <a:xfrm>
            <a:off x="4931836" y="1397000"/>
            <a:ext cx="2315633" cy="1155700"/>
          </a:xfrm>
          <a:prstGeom prst="chevron">
            <a:avLst>
              <a:gd name="adj" fmla="val 18687"/>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9" name="Text Placeholder 6"/>
          <p:cNvSpPr>
            <a:spLocks noGrp="1"/>
          </p:cNvSpPr>
          <p:nvPr>
            <p:ph type="body" sz="quarter" idx="17"/>
          </p:nvPr>
        </p:nvSpPr>
        <p:spPr>
          <a:xfrm>
            <a:off x="9298522" y="1397000"/>
            <a:ext cx="2315633"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0" name="Text Placeholder 7"/>
          <p:cNvSpPr>
            <a:spLocks noGrp="1"/>
          </p:cNvSpPr>
          <p:nvPr>
            <p:ph type="body" sz="quarter" idx="18"/>
          </p:nvPr>
        </p:nvSpPr>
        <p:spPr>
          <a:xfrm>
            <a:off x="563033" y="2954338"/>
            <a:ext cx="2863851" cy="1155700"/>
          </a:xfrm>
          <a:prstGeom prst="homePlate">
            <a:avLst>
              <a:gd name="adj" fmla="val 19557"/>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41" name="Text Placeholder 8"/>
          <p:cNvSpPr>
            <a:spLocks noGrp="1"/>
          </p:cNvSpPr>
          <p:nvPr>
            <p:ph type="body" sz="quarter" idx="19"/>
          </p:nvPr>
        </p:nvSpPr>
        <p:spPr>
          <a:xfrm>
            <a:off x="3291419"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2" name="Text Placeholder 9"/>
          <p:cNvSpPr>
            <a:spLocks noGrp="1"/>
          </p:cNvSpPr>
          <p:nvPr>
            <p:ph type="body" sz="quarter" idx="20"/>
          </p:nvPr>
        </p:nvSpPr>
        <p:spPr>
          <a:xfrm>
            <a:off x="8748187"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3" name="Text Placeholder 10"/>
          <p:cNvSpPr>
            <a:spLocks noGrp="1"/>
          </p:cNvSpPr>
          <p:nvPr>
            <p:ph type="body" sz="quarter" idx="21"/>
          </p:nvPr>
        </p:nvSpPr>
        <p:spPr>
          <a:xfrm>
            <a:off x="6019803" y="2954338"/>
            <a:ext cx="2865967" cy="1155700"/>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4" name="Text Placeholder 11"/>
          <p:cNvSpPr>
            <a:spLocks noGrp="1"/>
          </p:cNvSpPr>
          <p:nvPr>
            <p:ph type="body" sz="quarter" idx="22"/>
          </p:nvPr>
        </p:nvSpPr>
        <p:spPr>
          <a:xfrm>
            <a:off x="575735" y="4497388"/>
            <a:ext cx="3754967" cy="1154112"/>
          </a:xfrm>
          <a:prstGeom prst="homePlate">
            <a:avLst>
              <a:gd name="adj" fmla="val 19565"/>
            </a:avLst>
          </a:prstGeom>
          <a:solidFill>
            <a:srgbClr val="D7D7D7"/>
          </a:solidFill>
        </p:spPr>
        <p:txBody>
          <a:bodyPr anchor="ctr"/>
          <a:lstStyle>
            <a:lvl1pPr>
              <a:buNone/>
              <a:defRPr sz="900"/>
            </a:lvl1pPr>
          </a:lstStyle>
          <a:p>
            <a:pPr lvl="0"/>
            <a:r>
              <a:rPr lang="en-US"/>
              <a:t>Click to edit Master text styles</a:t>
            </a:r>
          </a:p>
        </p:txBody>
      </p:sp>
      <p:sp>
        <p:nvSpPr>
          <p:cNvPr id="45" name="Text Placeholder 12"/>
          <p:cNvSpPr>
            <a:spLocks noGrp="1"/>
          </p:cNvSpPr>
          <p:nvPr>
            <p:ph type="body" sz="quarter" idx="23"/>
          </p:nvPr>
        </p:nvSpPr>
        <p:spPr>
          <a:xfrm>
            <a:off x="4226986" y="4497388"/>
            <a:ext cx="3754967" cy="1154112"/>
          </a:xfrm>
          <a:prstGeom prst="chevron">
            <a:avLst>
              <a:gd name="adj" fmla="val 18696"/>
            </a:avLst>
          </a:prstGeom>
          <a:solidFill>
            <a:srgbClr val="D7D7D7"/>
          </a:solidFill>
        </p:spPr>
        <p:txBody>
          <a:bodyPr anchor="ctr"/>
          <a:lstStyle>
            <a:lvl1pPr>
              <a:buNone/>
              <a:defRPr sz="900"/>
            </a:lvl1pPr>
          </a:lstStyle>
          <a:p>
            <a:pPr lvl="0"/>
            <a:r>
              <a:rPr lang="en-US"/>
              <a:t>Click to edit Master text styles</a:t>
            </a:r>
          </a:p>
        </p:txBody>
      </p:sp>
      <p:sp>
        <p:nvSpPr>
          <p:cNvPr id="46" name="Text Placeholder 13"/>
          <p:cNvSpPr>
            <a:spLocks noGrp="1"/>
          </p:cNvSpPr>
          <p:nvPr>
            <p:ph type="body" sz="quarter" idx="25"/>
          </p:nvPr>
        </p:nvSpPr>
        <p:spPr>
          <a:xfrm>
            <a:off x="7878235" y="4497388"/>
            <a:ext cx="3754967" cy="1154112"/>
          </a:xfrm>
          <a:prstGeom prst="chevron">
            <a:avLst>
              <a:gd name="adj" fmla="val 1871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26"/>
          </p:nvPr>
        </p:nvSpPr>
        <p:spPr/>
        <p:txBody>
          <a:bodyPr/>
          <a:lstStyle>
            <a:lvl1pPr>
              <a:defRPr/>
            </a:lvl1pPr>
          </a:lstStyle>
          <a:p>
            <a:fld id="{48E524AC-D0C7-2340-84EA-A4DF70E82140}" type="slidenum">
              <a:rPr lang="en-US" altLang="en-US"/>
              <a:pPr/>
              <a:t>‹#›</a:t>
            </a:fld>
            <a:endParaRPr lang="en-US" altLang="en-US"/>
          </a:p>
        </p:txBody>
      </p:sp>
      <p:sp>
        <p:nvSpPr>
          <p:cNvPr id="17" name="Footer Placeholder 12"/>
          <p:cNvSpPr>
            <a:spLocks noGrp="1"/>
          </p:cNvSpPr>
          <p:nvPr>
            <p:ph type="ftr" sz="quarter" idx="27"/>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684805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Blocks - Major Points - Chevrons">
    <p:spTree>
      <p:nvGrpSpPr>
        <p:cNvPr id="1" name=""/>
        <p:cNvGrpSpPr/>
        <p:nvPr/>
      </p:nvGrpSpPr>
      <p:grpSpPr>
        <a:xfrm>
          <a:off x="0" y="0"/>
          <a:ext cx="0" cy="0"/>
          <a:chOff x="0" y="0"/>
          <a:chExt cx="0" cy="0"/>
        </a:xfrm>
      </p:grpSpPr>
      <p:sp>
        <p:nvSpPr>
          <p:cNvPr id="15" name="Text Placeholder 5"/>
          <p:cNvSpPr>
            <a:spLocks noGrp="1"/>
          </p:cNvSpPr>
          <p:nvPr>
            <p:ph type="body" sz="quarter" idx="31"/>
          </p:nvPr>
        </p:nvSpPr>
        <p:spPr>
          <a:xfrm>
            <a:off x="2844800" y="1344304"/>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6" name="Text Placeholder 5"/>
          <p:cNvSpPr>
            <a:spLocks noGrp="1"/>
          </p:cNvSpPr>
          <p:nvPr>
            <p:ph type="body" sz="quarter" idx="32"/>
          </p:nvPr>
        </p:nvSpPr>
        <p:spPr>
          <a:xfrm>
            <a:off x="2844800" y="2360778"/>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7" name="Text Placeholder 5"/>
          <p:cNvSpPr>
            <a:spLocks noGrp="1"/>
          </p:cNvSpPr>
          <p:nvPr>
            <p:ph type="body" sz="quarter" idx="33"/>
          </p:nvPr>
        </p:nvSpPr>
        <p:spPr>
          <a:xfrm>
            <a:off x="2844800" y="3377252"/>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9" name="Text Placeholder 5"/>
          <p:cNvSpPr>
            <a:spLocks noGrp="1"/>
          </p:cNvSpPr>
          <p:nvPr>
            <p:ph type="body" sz="quarter" idx="34"/>
          </p:nvPr>
        </p:nvSpPr>
        <p:spPr>
          <a:xfrm>
            <a:off x="2844800" y="4393726"/>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0" name="Text Placeholder 5"/>
          <p:cNvSpPr>
            <a:spLocks noGrp="1"/>
          </p:cNvSpPr>
          <p:nvPr>
            <p:ph type="body" sz="quarter" idx="35"/>
          </p:nvPr>
        </p:nvSpPr>
        <p:spPr>
          <a:xfrm>
            <a:off x="2844800" y="5410200"/>
            <a:ext cx="8839200" cy="859536"/>
          </a:xfrm>
          <a:prstGeom prst="rect">
            <a:avLst/>
          </a:prstGeom>
          <a:solidFill>
            <a:srgbClr val="FFFFFF"/>
          </a:solidFill>
          <a:ln>
            <a:solidFill>
              <a:srgbClr val="C0C0C0"/>
            </a:solidFill>
          </a:ln>
        </p:spPr>
        <p:txBody>
          <a:bodyPr lIns="36576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3" name="Text Placeholder 19"/>
          <p:cNvSpPr>
            <a:spLocks noGrp="1"/>
          </p:cNvSpPr>
          <p:nvPr>
            <p:ph type="body" sz="quarter" idx="10"/>
          </p:nvPr>
        </p:nvSpPr>
        <p:spPr>
          <a:xfrm>
            <a:off x="609600" y="1344304"/>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26" name="Text Placeholder 19"/>
          <p:cNvSpPr>
            <a:spLocks noGrp="1"/>
          </p:cNvSpPr>
          <p:nvPr>
            <p:ph type="body" sz="quarter" idx="22"/>
          </p:nvPr>
        </p:nvSpPr>
        <p:spPr>
          <a:xfrm>
            <a:off x="609600" y="2357366"/>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28" name="Text Placeholder 19"/>
          <p:cNvSpPr>
            <a:spLocks noGrp="1"/>
          </p:cNvSpPr>
          <p:nvPr>
            <p:ph type="body" sz="quarter" idx="24"/>
          </p:nvPr>
        </p:nvSpPr>
        <p:spPr>
          <a:xfrm>
            <a:off x="609600" y="3370428"/>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0" name="Text Placeholder 19"/>
          <p:cNvSpPr>
            <a:spLocks noGrp="1"/>
          </p:cNvSpPr>
          <p:nvPr>
            <p:ph type="body" sz="quarter" idx="26"/>
          </p:nvPr>
        </p:nvSpPr>
        <p:spPr>
          <a:xfrm>
            <a:off x="609600" y="4383490"/>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32" name="Text Placeholder 19"/>
          <p:cNvSpPr>
            <a:spLocks noGrp="1"/>
          </p:cNvSpPr>
          <p:nvPr>
            <p:ph type="body" sz="quarter" idx="28"/>
          </p:nvPr>
        </p:nvSpPr>
        <p:spPr>
          <a:xfrm>
            <a:off x="609600" y="5396552"/>
            <a:ext cx="2540000" cy="859536"/>
          </a:xfrm>
          <a:prstGeom prst="homePlate">
            <a:avLst>
              <a:gd name="adj" fmla="val 29359"/>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Slide Number Placeholder 9"/>
          <p:cNvSpPr>
            <a:spLocks noGrp="1"/>
          </p:cNvSpPr>
          <p:nvPr>
            <p:ph type="sldNum" sz="quarter" idx="36"/>
          </p:nvPr>
        </p:nvSpPr>
        <p:spPr/>
        <p:txBody>
          <a:bodyPr/>
          <a:lstStyle>
            <a:lvl1pPr>
              <a:defRPr/>
            </a:lvl1pPr>
          </a:lstStyle>
          <a:p>
            <a:fld id="{19846C2F-D19C-FA45-A159-B087F18BCDE0}" type="slidenum">
              <a:rPr lang="en-US" altLang="en-US"/>
              <a:pPr/>
              <a:t>‹#›</a:t>
            </a:fld>
            <a:endParaRPr lang="en-US" altLang="en-US"/>
          </a:p>
        </p:txBody>
      </p:sp>
      <p:sp>
        <p:nvSpPr>
          <p:cNvPr id="21" name="Footer Placeholder 12"/>
          <p:cNvSpPr>
            <a:spLocks noGrp="1"/>
          </p:cNvSpPr>
          <p:nvPr>
            <p:ph type="ftr" sz="quarter" idx="37"/>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1810754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5" name="Line 105"/>
          <p:cNvSpPr>
            <a:spLocks noChangeShapeType="1"/>
          </p:cNvSpPr>
          <p:nvPr/>
        </p:nvSpPr>
        <p:spPr bwMode="gray">
          <a:xfrm>
            <a:off x="58928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16" name="Line 115"/>
          <p:cNvSpPr>
            <a:spLocks noChangeShapeType="1"/>
          </p:cNvSpPr>
          <p:nvPr userDrawn="1"/>
        </p:nvSpPr>
        <p:spPr bwMode="gray">
          <a:xfrm>
            <a:off x="30480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17" name="Line 118"/>
          <p:cNvSpPr>
            <a:spLocks noChangeShapeType="1"/>
          </p:cNvSpPr>
          <p:nvPr/>
        </p:nvSpPr>
        <p:spPr bwMode="gray">
          <a:xfrm>
            <a:off x="9004300" y="3632203"/>
            <a:ext cx="0" cy="51911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grpSp>
        <p:nvGrpSpPr>
          <p:cNvPr id="18" name="Group 123"/>
          <p:cNvGrpSpPr>
            <a:grpSpLocks/>
          </p:cNvGrpSpPr>
          <p:nvPr userDrawn="1"/>
        </p:nvGrpSpPr>
        <p:grpSpPr bwMode="auto">
          <a:xfrm>
            <a:off x="611719" y="3478213"/>
            <a:ext cx="10358967" cy="182562"/>
            <a:chOff x="289" y="2191"/>
            <a:chExt cx="4894" cy="115"/>
          </a:xfrm>
        </p:grpSpPr>
        <p:grpSp>
          <p:nvGrpSpPr>
            <p:cNvPr id="19" name="Group 44"/>
            <p:cNvGrpSpPr>
              <a:grpSpLocks/>
            </p:cNvGrpSpPr>
            <p:nvPr/>
          </p:nvGrpSpPr>
          <p:grpSpPr bwMode="auto">
            <a:xfrm>
              <a:off x="289" y="2191"/>
              <a:ext cx="1470" cy="115"/>
              <a:chOff x="696" y="2508"/>
              <a:chExt cx="1470" cy="168"/>
            </a:xfrm>
          </p:grpSpPr>
          <p:sp>
            <p:nvSpPr>
              <p:cNvPr id="53" name="Line 45"/>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4" name="Line 46"/>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5" name="Line 47"/>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6" name="Line 48"/>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7" name="Line 49"/>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8" name="Line 50"/>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9" name="Line 51"/>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0" name="Line 52"/>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1" name="Line 53"/>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2" name="Line 54"/>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3" name="Line 55"/>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4" name="Line 56"/>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65" name="Line 57"/>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20" name="Group 58"/>
            <p:cNvGrpSpPr>
              <a:grpSpLocks/>
            </p:cNvGrpSpPr>
            <p:nvPr/>
          </p:nvGrpSpPr>
          <p:grpSpPr bwMode="auto">
            <a:xfrm>
              <a:off x="1758" y="2191"/>
              <a:ext cx="1470" cy="115"/>
              <a:chOff x="696" y="2508"/>
              <a:chExt cx="1470" cy="168"/>
            </a:xfrm>
          </p:grpSpPr>
          <p:sp>
            <p:nvSpPr>
              <p:cNvPr id="40" name="Line 59"/>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1" name="Line 60"/>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2" name="Line 61"/>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3" name="Line 62"/>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4" name="Line 63"/>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5" name="Line 64"/>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6" name="Line 65"/>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7" name="Line 66"/>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8" name="Line 67"/>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49" name="Line 68"/>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0" name="Line 69"/>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1" name="Line 70"/>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52" name="Line 71"/>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21" name="Group 72"/>
            <p:cNvGrpSpPr>
              <a:grpSpLocks/>
            </p:cNvGrpSpPr>
            <p:nvPr/>
          </p:nvGrpSpPr>
          <p:grpSpPr bwMode="auto">
            <a:xfrm>
              <a:off x="3227" y="2191"/>
              <a:ext cx="1470" cy="115"/>
              <a:chOff x="696" y="2508"/>
              <a:chExt cx="1470" cy="168"/>
            </a:xfrm>
          </p:grpSpPr>
          <p:sp>
            <p:nvSpPr>
              <p:cNvPr id="27" name="Line 73"/>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8" name="Line 74"/>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9" name="Line 75"/>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0" name="Line 76"/>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1" name="Line 77"/>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2" name="Line 78"/>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3" name="Line 79"/>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4" name="Line 80"/>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5" name="Line 81"/>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6" name="Line 82"/>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7" name="Line 83"/>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8" name="Line 84"/>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39" name="Line 85"/>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22" name="Line 90"/>
            <p:cNvSpPr>
              <a:spLocks noChangeShapeType="1"/>
            </p:cNvSpPr>
            <p:nvPr/>
          </p:nvSpPr>
          <p:spPr bwMode="gray">
            <a:xfrm>
              <a:off x="4698" y="2191"/>
              <a:ext cx="0" cy="115"/>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3" name="Line 91"/>
            <p:cNvSpPr>
              <a:spLocks noChangeShapeType="1"/>
            </p:cNvSpPr>
            <p:nvPr/>
          </p:nvSpPr>
          <p:spPr bwMode="gray">
            <a:xfrm>
              <a:off x="4820"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4" name="Line 92"/>
            <p:cNvSpPr>
              <a:spLocks noChangeShapeType="1"/>
            </p:cNvSpPr>
            <p:nvPr/>
          </p:nvSpPr>
          <p:spPr bwMode="gray">
            <a:xfrm>
              <a:off x="494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5" name="Line 93"/>
            <p:cNvSpPr>
              <a:spLocks noChangeShapeType="1"/>
            </p:cNvSpPr>
            <p:nvPr/>
          </p:nvSpPr>
          <p:spPr bwMode="gray">
            <a:xfrm>
              <a:off x="5065"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6" name="Line 122"/>
            <p:cNvSpPr>
              <a:spLocks noChangeShapeType="1"/>
            </p:cNvSpPr>
            <p:nvPr/>
          </p:nvSpPr>
          <p:spPr bwMode="gray">
            <a:xfrm>
              <a:off x="518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66" name="Line 125"/>
          <p:cNvSpPr>
            <a:spLocks noChangeShapeType="1"/>
          </p:cNvSpPr>
          <p:nvPr userDrawn="1"/>
        </p:nvSpPr>
        <p:spPr bwMode="gray">
          <a:xfrm>
            <a:off x="4572000" y="3651253"/>
            <a:ext cx="0" cy="1757363"/>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7" name="Line 4"/>
          <p:cNvSpPr>
            <a:spLocks noChangeShapeType="1"/>
          </p:cNvSpPr>
          <p:nvPr userDrawn="1"/>
        </p:nvSpPr>
        <p:spPr bwMode="gray">
          <a:xfrm>
            <a:off x="22352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8" name="Line 108"/>
          <p:cNvSpPr>
            <a:spLocks noChangeShapeType="1"/>
          </p:cNvSpPr>
          <p:nvPr userDrawn="1"/>
        </p:nvSpPr>
        <p:spPr bwMode="gray">
          <a:xfrm>
            <a:off x="74168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69" name="Line 111"/>
          <p:cNvSpPr>
            <a:spLocks noChangeShapeType="1"/>
          </p:cNvSpPr>
          <p:nvPr userDrawn="1"/>
        </p:nvSpPr>
        <p:spPr bwMode="gray">
          <a:xfrm>
            <a:off x="10261600" y="2976563"/>
            <a:ext cx="0" cy="5127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70" name="Line 139"/>
          <p:cNvSpPr>
            <a:spLocks noChangeShapeType="1"/>
          </p:cNvSpPr>
          <p:nvPr userDrawn="1"/>
        </p:nvSpPr>
        <p:spPr bwMode="gray">
          <a:xfrm>
            <a:off x="4375151" y="2074863"/>
            <a:ext cx="0" cy="1414462"/>
          </a:xfrm>
          <a:prstGeom prst="line">
            <a:avLst/>
          </a:prstGeom>
          <a:noFill/>
          <a:ln w="12700">
            <a:solidFill>
              <a:srgbClr val="C0C0C0"/>
            </a:solidFill>
            <a:round/>
            <a:headEnd type="none" w="sm" len="sm"/>
            <a:tailEnd type="none" w="med" len="lg"/>
          </a:ln>
          <a:extLst>
            <a:ext uri="{909E8E84-426E-40DD-AFC4-6F175D3DCCD1}">
              <a14:hiddenFill xmlns:a14="http://schemas.microsoft.com/office/drawing/2010/main">
                <a:noFill/>
              </a14:hiddenFill>
            </a:ext>
          </a:extLst>
        </p:spPr>
        <p:txBody>
          <a:bodyPr tIns="68580" bIns="68580"/>
          <a:lstStyle/>
          <a:p>
            <a:endParaRPr lang="en-US" sz="1350"/>
          </a:p>
        </p:txBody>
      </p:sp>
      <p:sp>
        <p:nvSpPr>
          <p:cNvPr id="71" name="AutoShape 3"/>
          <p:cNvSpPr>
            <a:spLocks noChangeArrowheads="1"/>
          </p:cNvSpPr>
          <p:nvPr userDrawn="1"/>
        </p:nvSpPr>
        <p:spPr bwMode="gray">
          <a:xfrm>
            <a:off x="603251" y="3413125"/>
            <a:ext cx="10985500" cy="311150"/>
          </a:xfrm>
          <a:prstGeom prst="rightArrow">
            <a:avLst>
              <a:gd name="adj1" fmla="val 52037"/>
              <a:gd name="adj2" fmla="val 96479"/>
            </a:avLst>
          </a:prstGeom>
          <a:solidFill>
            <a:srgbClr val="808080"/>
          </a:solidFill>
          <a:ln>
            <a:noFill/>
          </a:ln>
          <a:extLst>
            <a:ext uri="{91240B29-F687-4F45-9708-019B960494DF}">
              <a14:hiddenLine xmlns:a14="http://schemas.microsoft.com/office/drawing/2010/main" w="12700">
                <a:solidFill>
                  <a:srgbClr val="000000"/>
                </a:solidFill>
                <a:miter lim="800000"/>
                <a:headEnd type="none" w="sm" len="sm"/>
                <a:tailEnd type="none" w="med" len="lg"/>
              </a14:hiddenLine>
            </a:ext>
          </a:extLst>
        </p:spPr>
        <p:txBody>
          <a:bodyPr wrap="none" tIns="68580" bIns="68580" anchor="ctr"/>
          <a:lstStyle>
            <a:lvl1pPr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1pPr>
            <a:lvl2pPr marL="742950" indent="-28575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2pPr>
            <a:lvl3pPr marL="11430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3pPr>
            <a:lvl4pPr marL="16002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4pPr>
            <a:lvl5pPr marL="2057400" indent="-228600" eaLnBrk="0" hangingPunct="0">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tabLst>
                <a:tab pos="1435100" algn="ctr"/>
                <a:tab pos="2870200" algn="ctr"/>
                <a:tab pos="4305300" algn="ctr"/>
                <a:tab pos="5740400" algn="ctr"/>
                <a:tab pos="7175500" algn="r"/>
              </a:tabLst>
              <a:defRPr>
                <a:solidFill>
                  <a:schemeClr val="tx1"/>
                </a:solidFill>
                <a:latin typeface="Calibri" charset="0"/>
                <a:ea typeface="Arial" charset="0"/>
                <a:cs typeface="Arial" charset="0"/>
              </a:defRPr>
            </a:lvl9pPr>
          </a:lstStyle>
          <a:p>
            <a:pPr eaLnBrk="1" hangingPunct="1"/>
            <a:endParaRPr lang="nl-NL" altLang="en-US" sz="750" b="1">
              <a:solidFill>
                <a:srgbClr val="4D4D4D"/>
              </a:solidFill>
              <a:latin typeface="Arial" charset="0"/>
            </a:endParaRPr>
          </a:p>
        </p:txBody>
      </p:sp>
      <p:grpSp>
        <p:nvGrpSpPr>
          <p:cNvPr id="72" name="Group 123"/>
          <p:cNvGrpSpPr>
            <a:grpSpLocks/>
          </p:cNvGrpSpPr>
          <p:nvPr userDrawn="1"/>
        </p:nvGrpSpPr>
        <p:grpSpPr bwMode="auto">
          <a:xfrm>
            <a:off x="814919" y="3460753"/>
            <a:ext cx="10358967" cy="182563"/>
            <a:chOff x="289" y="2191"/>
            <a:chExt cx="4894" cy="115"/>
          </a:xfrm>
        </p:grpSpPr>
        <p:grpSp>
          <p:nvGrpSpPr>
            <p:cNvPr id="73" name="Group 44"/>
            <p:cNvGrpSpPr>
              <a:grpSpLocks/>
            </p:cNvGrpSpPr>
            <p:nvPr/>
          </p:nvGrpSpPr>
          <p:grpSpPr bwMode="auto">
            <a:xfrm>
              <a:off x="289" y="2191"/>
              <a:ext cx="1470" cy="115"/>
              <a:chOff x="696" y="2508"/>
              <a:chExt cx="1470" cy="168"/>
            </a:xfrm>
          </p:grpSpPr>
          <p:sp>
            <p:nvSpPr>
              <p:cNvPr id="107" name="Line 45"/>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8" name="Line 46"/>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9" name="Line 47"/>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0" name="Line 48"/>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1" name="Line 49"/>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2" name="Line 50"/>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3" name="Line 51"/>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4" name="Line 52"/>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5" name="Line 53"/>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6" name="Line 54"/>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7" name="Line 55"/>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8" name="Line 56"/>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19" name="Line 57"/>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74" name="Group 58"/>
            <p:cNvGrpSpPr>
              <a:grpSpLocks/>
            </p:cNvGrpSpPr>
            <p:nvPr/>
          </p:nvGrpSpPr>
          <p:grpSpPr bwMode="auto">
            <a:xfrm>
              <a:off x="1758" y="2191"/>
              <a:ext cx="1470" cy="115"/>
              <a:chOff x="696" y="2508"/>
              <a:chExt cx="1470" cy="168"/>
            </a:xfrm>
          </p:grpSpPr>
          <p:sp>
            <p:nvSpPr>
              <p:cNvPr id="94" name="Line 59"/>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5" name="Line 60"/>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6" name="Line 61"/>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7" name="Line 62"/>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8" name="Line 63"/>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9" name="Line 64"/>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0" name="Line 65"/>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1" name="Line 66"/>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2" name="Line 67"/>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3" name="Line 68"/>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4" name="Line 69"/>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5" name="Line 70"/>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6" name="Line 71"/>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grpSp>
          <p:nvGrpSpPr>
            <p:cNvPr id="75" name="Group 72"/>
            <p:cNvGrpSpPr>
              <a:grpSpLocks/>
            </p:cNvGrpSpPr>
            <p:nvPr/>
          </p:nvGrpSpPr>
          <p:grpSpPr bwMode="auto">
            <a:xfrm>
              <a:off x="3227" y="2191"/>
              <a:ext cx="1470" cy="115"/>
              <a:chOff x="696" y="2508"/>
              <a:chExt cx="1470" cy="168"/>
            </a:xfrm>
          </p:grpSpPr>
          <p:sp>
            <p:nvSpPr>
              <p:cNvPr id="81" name="Line 73"/>
              <p:cNvSpPr>
                <a:spLocks noChangeShapeType="1"/>
              </p:cNvSpPr>
              <p:nvPr/>
            </p:nvSpPr>
            <p:spPr bwMode="gray">
              <a:xfrm>
                <a:off x="69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2" name="Line 74"/>
              <p:cNvSpPr>
                <a:spLocks noChangeShapeType="1"/>
              </p:cNvSpPr>
              <p:nvPr/>
            </p:nvSpPr>
            <p:spPr bwMode="gray">
              <a:xfrm>
                <a:off x="81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3" name="Line 75"/>
              <p:cNvSpPr>
                <a:spLocks noChangeShapeType="1"/>
              </p:cNvSpPr>
              <p:nvPr/>
            </p:nvSpPr>
            <p:spPr bwMode="gray">
              <a:xfrm>
                <a:off x="94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4" name="Line 76"/>
              <p:cNvSpPr>
                <a:spLocks noChangeShapeType="1"/>
              </p:cNvSpPr>
              <p:nvPr/>
            </p:nvSpPr>
            <p:spPr bwMode="gray">
              <a:xfrm>
                <a:off x="106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5" name="Line 77"/>
              <p:cNvSpPr>
                <a:spLocks noChangeShapeType="1"/>
              </p:cNvSpPr>
              <p:nvPr/>
            </p:nvSpPr>
            <p:spPr bwMode="gray">
              <a:xfrm>
                <a:off x="118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6" name="Line 78"/>
              <p:cNvSpPr>
                <a:spLocks noChangeShapeType="1"/>
              </p:cNvSpPr>
              <p:nvPr/>
            </p:nvSpPr>
            <p:spPr bwMode="gray">
              <a:xfrm>
                <a:off x="130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7" name="Line 79"/>
              <p:cNvSpPr>
                <a:spLocks noChangeShapeType="1"/>
              </p:cNvSpPr>
              <p:nvPr/>
            </p:nvSpPr>
            <p:spPr bwMode="gray">
              <a:xfrm>
                <a:off x="143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8" name="Line 80"/>
              <p:cNvSpPr>
                <a:spLocks noChangeShapeType="1"/>
              </p:cNvSpPr>
              <p:nvPr/>
            </p:nvSpPr>
            <p:spPr bwMode="gray">
              <a:xfrm>
                <a:off x="155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9" name="Line 81"/>
              <p:cNvSpPr>
                <a:spLocks noChangeShapeType="1"/>
              </p:cNvSpPr>
              <p:nvPr/>
            </p:nvSpPr>
            <p:spPr bwMode="gray">
              <a:xfrm>
                <a:off x="1676"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0" name="Line 82"/>
              <p:cNvSpPr>
                <a:spLocks noChangeShapeType="1"/>
              </p:cNvSpPr>
              <p:nvPr/>
            </p:nvSpPr>
            <p:spPr bwMode="gray">
              <a:xfrm>
                <a:off x="2166" y="2508"/>
                <a:ext cx="0" cy="168"/>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1" name="Line 83"/>
              <p:cNvSpPr>
                <a:spLocks noChangeShapeType="1"/>
              </p:cNvSpPr>
              <p:nvPr/>
            </p:nvSpPr>
            <p:spPr bwMode="gray">
              <a:xfrm>
                <a:off x="1798"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2" name="Line 84"/>
              <p:cNvSpPr>
                <a:spLocks noChangeShapeType="1"/>
              </p:cNvSpPr>
              <p:nvPr/>
            </p:nvSpPr>
            <p:spPr bwMode="gray">
              <a:xfrm>
                <a:off x="1921"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93" name="Line 85"/>
              <p:cNvSpPr>
                <a:spLocks noChangeShapeType="1"/>
              </p:cNvSpPr>
              <p:nvPr/>
            </p:nvSpPr>
            <p:spPr bwMode="gray">
              <a:xfrm>
                <a:off x="2043" y="2508"/>
                <a:ext cx="0" cy="168"/>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76" name="Line 90"/>
            <p:cNvSpPr>
              <a:spLocks noChangeShapeType="1"/>
            </p:cNvSpPr>
            <p:nvPr/>
          </p:nvSpPr>
          <p:spPr bwMode="gray">
            <a:xfrm>
              <a:off x="4698" y="2191"/>
              <a:ext cx="0" cy="115"/>
            </a:xfrm>
            <a:prstGeom prst="line">
              <a:avLst/>
            </a:prstGeom>
            <a:noFill/>
            <a:ln w="19050">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7" name="Line 91"/>
            <p:cNvSpPr>
              <a:spLocks noChangeShapeType="1"/>
            </p:cNvSpPr>
            <p:nvPr/>
          </p:nvSpPr>
          <p:spPr bwMode="gray">
            <a:xfrm>
              <a:off x="4820"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8" name="Line 92"/>
            <p:cNvSpPr>
              <a:spLocks noChangeShapeType="1"/>
            </p:cNvSpPr>
            <p:nvPr/>
          </p:nvSpPr>
          <p:spPr bwMode="gray">
            <a:xfrm>
              <a:off x="494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79" name="Line 93"/>
            <p:cNvSpPr>
              <a:spLocks noChangeShapeType="1"/>
            </p:cNvSpPr>
            <p:nvPr/>
          </p:nvSpPr>
          <p:spPr bwMode="gray">
            <a:xfrm>
              <a:off x="5065"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80" name="Line 122"/>
            <p:cNvSpPr>
              <a:spLocks noChangeShapeType="1"/>
            </p:cNvSpPr>
            <p:nvPr/>
          </p:nvSpPr>
          <p:spPr bwMode="gray">
            <a:xfrm>
              <a:off x="5183" y="2191"/>
              <a:ext cx="0" cy="115"/>
            </a:xfrm>
            <a:prstGeom prst="line">
              <a:avLst/>
            </a:prstGeom>
            <a:noFill/>
            <a:ln w="9525">
              <a:solidFill>
                <a:schemeClr val="bg1"/>
              </a:solidFill>
              <a:round/>
              <a:headEnd/>
              <a:tailEnd/>
            </a:ln>
            <a:extLst>
              <a:ext uri="{909E8E84-426E-40DD-AFC4-6F175D3DCCD1}">
                <a14:hiddenFill xmlns:a14="http://schemas.microsoft.com/office/drawing/2010/main">
                  <a:noFill/>
                </a14:hiddenFill>
              </a:ext>
            </a:extLst>
          </p:spPr>
          <p:txBody>
            <a:bodyPr/>
            <a:lstStyle/>
            <a:p>
              <a:endParaRPr lang="en-US" sz="1350"/>
            </a:p>
          </p:txBody>
        </p:sp>
      </p:grpSp>
      <p:sp>
        <p:nvSpPr>
          <p:cNvPr id="248" name="Text Placeholder 246"/>
          <p:cNvSpPr>
            <a:spLocks noGrp="1"/>
          </p:cNvSpPr>
          <p:nvPr>
            <p:ph type="body" sz="quarter" idx="11"/>
          </p:nvPr>
        </p:nvSpPr>
        <p:spPr>
          <a:xfrm>
            <a:off x="3381155" y="12954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3" name="Text Placeholder 142"/>
          <p:cNvSpPr>
            <a:spLocks noGrp="1"/>
          </p:cNvSpPr>
          <p:nvPr>
            <p:ph type="body" sz="quarter" idx="19"/>
          </p:nvPr>
        </p:nvSpPr>
        <p:spPr>
          <a:xfrm>
            <a:off x="142240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4" name="Text Placeholder 142"/>
          <p:cNvSpPr>
            <a:spLocks noGrp="1"/>
          </p:cNvSpPr>
          <p:nvPr>
            <p:ph type="body" sz="quarter" idx="20"/>
          </p:nvPr>
        </p:nvSpPr>
        <p:spPr>
          <a:xfrm>
            <a:off x="477520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6" name="Text Placeholder 142"/>
          <p:cNvSpPr>
            <a:spLocks noGrp="1"/>
          </p:cNvSpPr>
          <p:nvPr>
            <p:ph type="body" sz="quarter" idx="21"/>
          </p:nvPr>
        </p:nvSpPr>
        <p:spPr>
          <a:xfrm>
            <a:off x="707136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7" name="Text Placeholder 142"/>
          <p:cNvSpPr>
            <a:spLocks noGrp="1"/>
          </p:cNvSpPr>
          <p:nvPr>
            <p:ph type="body" sz="quarter" idx="22"/>
          </p:nvPr>
        </p:nvSpPr>
        <p:spPr>
          <a:xfrm>
            <a:off x="9631680" y="3733800"/>
            <a:ext cx="609600" cy="137160"/>
          </a:xfrm>
          <a:prstGeom prst="rect">
            <a:avLst/>
          </a:prstGeom>
          <a:ln>
            <a:noFill/>
          </a:ln>
        </p:spPr>
        <p:txBody>
          <a:bodyPr anchor="ctr"/>
          <a:lstStyle>
            <a:lvl1pPr marL="0" indent="0" algn="ctr">
              <a:spcBef>
                <a:spcPts val="0"/>
              </a:spcBef>
              <a:buNone/>
              <a:defRPr sz="675"/>
            </a:lvl1pPr>
          </a:lstStyle>
          <a:p>
            <a:pPr lvl="0"/>
            <a:r>
              <a:rPr lang="en-US"/>
              <a:t>Click to edit Master text styles</a:t>
            </a:r>
          </a:p>
        </p:txBody>
      </p:sp>
      <p:sp>
        <p:nvSpPr>
          <p:cNvPr id="14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2" name="Text Placeholder 246"/>
          <p:cNvSpPr>
            <a:spLocks noGrp="1"/>
          </p:cNvSpPr>
          <p:nvPr>
            <p:ph type="body" sz="quarter" idx="23"/>
          </p:nvPr>
        </p:nvSpPr>
        <p:spPr>
          <a:xfrm>
            <a:off x="12192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8" name="Text Placeholder 246"/>
          <p:cNvSpPr>
            <a:spLocks noGrp="1"/>
          </p:cNvSpPr>
          <p:nvPr>
            <p:ph type="body" sz="quarter" idx="24"/>
          </p:nvPr>
        </p:nvSpPr>
        <p:spPr>
          <a:xfrm>
            <a:off x="92456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49" name="Text Placeholder 246"/>
          <p:cNvSpPr>
            <a:spLocks noGrp="1"/>
          </p:cNvSpPr>
          <p:nvPr>
            <p:ph type="body" sz="quarter" idx="25"/>
          </p:nvPr>
        </p:nvSpPr>
        <p:spPr>
          <a:xfrm>
            <a:off x="20320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0" name="Text Placeholder 246"/>
          <p:cNvSpPr>
            <a:spLocks noGrp="1"/>
          </p:cNvSpPr>
          <p:nvPr>
            <p:ph type="body" sz="quarter" idx="26"/>
          </p:nvPr>
        </p:nvSpPr>
        <p:spPr>
          <a:xfrm>
            <a:off x="6400800" y="2133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1" name="Text Placeholder 246"/>
          <p:cNvSpPr>
            <a:spLocks noGrp="1"/>
          </p:cNvSpPr>
          <p:nvPr>
            <p:ph type="body" sz="quarter" idx="27"/>
          </p:nvPr>
        </p:nvSpPr>
        <p:spPr>
          <a:xfrm>
            <a:off x="3556000" y="51816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2" name="Text Placeholder 246"/>
          <p:cNvSpPr>
            <a:spLocks noGrp="1"/>
          </p:cNvSpPr>
          <p:nvPr>
            <p:ph type="body" sz="quarter" idx="28"/>
          </p:nvPr>
        </p:nvSpPr>
        <p:spPr>
          <a:xfrm>
            <a:off x="79883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53" name="Text Placeholder 246"/>
          <p:cNvSpPr>
            <a:spLocks noGrp="1"/>
          </p:cNvSpPr>
          <p:nvPr>
            <p:ph type="body" sz="quarter" idx="29"/>
          </p:nvPr>
        </p:nvSpPr>
        <p:spPr>
          <a:xfrm>
            <a:off x="4876800" y="4114800"/>
            <a:ext cx="2032000" cy="838200"/>
          </a:xfrm>
          <a:prstGeom prst="rect">
            <a:avLst/>
          </a:prstGeom>
          <a:solidFill>
            <a:schemeClr val="bg1"/>
          </a:solidFill>
          <a:ln>
            <a:solidFill>
              <a:srgbClr val="C0C0C0"/>
            </a:solidFill>
          </a:ln>
        </p:spPr>
        <p:txBody>
          <a:bodyPr/>
          <a:lstStyle>
            <a:lvl1pPr marL="0" indent="0">
              <a:buFont typeface="NSimSun" pitchFamily="49" charset="-122"/>
              <a:buChar char=" "/>
              <a:defRPr sz="750" b="1">
                <a:solidFill>
                  <a:srgbClr val="B01C2E"/>
                </a:solidFill>
              </a:defRPr>
            </a:lvl1pPr>
            <a:lvl2pPr marL="0" indent="0">
              <a:buFont typeface="NSimSun" pitchFamily="49" charset="-122"/>
              <a:buChar char=" "/>
              <a:tabLst/>
              <a:defRPr sz="675" baseline="0"/>
            </a:lvl2pPr>
            <a:lvl3pPr>
              <a:buNone/>
              <a:defRPr sz="750"/>
            </a:lvl3pPr>
            <a:lvl4pPr>
              <a:buNone/>
              <a:defRPr sz="750"/>
            </a:lvl4pPr>
            <a:lvl5pPr>
              <a:buNone/>
              <a:defRPr sz="750"/>
            </a:lvl5pPr>
          </a:lstStyle>
          <a:p>
            <a:pPr lvl="0"/>
            <a:r>
              <a:rPr lang="en-US"/>
              <a:t>Click to edit Master text styles</a:t>
            </a:r>
          </a:p>
          <a:p>
            <a:pPr lvl="1"/>
            <a:r>
              <a:rPr lang="en-US"/>
              <a:t>Second level</a:t>
            </a:r>
          </a:p>
        </p:txBody>
      </p:sp>
      <p:sp>
        <p:nvSpPr>
          <p:cNvPr id="120" name="Slide Number Placeholder 9"/>
          <p:cNvSpPr>
            <a:spLocks noGrp="1"/>
          </p:cNvSpPr>
          <p:nvPr>
            <p:ph type="sldNum" sz="quarter" idx="30"/>
          </p:nvPr>
        </p:nvSpPr>
        <p:spPr/>
        <p:txBody>
          <a:bodyPr/>
          <a:lstStyle>
            <a:lvl1pPr>
              <a:defRPr/>
            </a:lvl1pPr>
          </a:lstStyle>
          <a:p>
            <a:fld id="{132B4441-E44F-854A-A9C3-46F08E0FCFC7}" type="slidenum">
              <a:rPr lang="en-US" altLang="en-US"/>
              <a:pPr/>
              <a:t>‹#›</a:t>
            </a:fld>
            <a:endParaRPr lang="en-US" altLang="en-US"/>
          </a:p>
        </p:txBody>
      </p:sp>
      <p:sp>
        <p:nvSpPr>
          <p:cNvPr id="121" name="Footer Placeholder 133"/>
          <p:cNvSpPr>
            <a:spLocks noGrp="1"/>
          </p:cNvSpPr>
          <p:nvPr>
            <p:ph type="ftr" sz="quarter" idx="31"/>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25504714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 TOC">
    <p:spTree>
      <p:nvGrpSpPr>
        <p:cNvPr id="1" name=""/>
        <p:cNvGrpSpPr/>
        <p:nvPr/>
      </p:nvGrpSpPr>
      <p:grpSpPr>
        <a:xfrm>
          <a:off x="0" y="0"/>
          <a:ext cx="0" cy="0"/>
          <a:chOff x="0" y="0"/>
          <a:chExt cx="0" cy="0"/>
        </a:xfrm>
      </p:grpSpPr>
      <p:sp>
        <p:nvSpPr>
          <p:cNvPr id="28" name="Text Placeholder 27"/>
          <p:cNvSpPr>
            <a:spLocks noGrp="1"/>
          </p:cNvSpPr>
          <p:nvPr>
            <p:ph type="body" sz="quarter" idx="21"/>
          </p:nvPr>
        </p:nvSpPr>
        <p:spPr>
          <a:xfrm>
            <a:off x="1219202" y="1295400"/>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0" name="Text Placeholder 27"/>
          <p:cNvSpPr>
            <a:spLocks noGrp="1"/>
          </p:cNvSpPr>
          <p:nvPr>
            <p:ph type="body" sz="quarter" idx="22"/>
          </p:nvPr>
        </p:nvSpPr>
        <p:spPr>
          <a:xfrm>
            <a:off x="1219202" y="1800013"/>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1" name="Text Placeholder 27"/>
          <p:cNvSpPr>
            <a:spLocks noGrp="1"/>
          </p:cNvSpPr>
          <p:nvPr>
            <p:ph type="body" sz="quarter" idx="23"/>
          </p:nvPr>
        </p:nvSpPr>
        <p:spPr>
          <a:xfrm>
            <a:off x="1219202" y="2304626"/>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2" name="Text Placeholder 27"/>
          <p:cNvSpPr>
            <a:spLocks noGrp="1"/>
          </p:cNvSpPr>
          <p:nvPr>
            <p:ph type="body" sz="quarter" idx="24"/>
          </p:nvPr>
        </p:nvSpPr>
        <p:spPr>
          <a:xfrm>
            <a:off x="1219202" y="2809239"/>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3" name="Text Placeholder 27"/>
          <p:cNvSpPr>
            <a:spLocks noGrp="1"/>
          </p:cNvSpPr>
          <p:nvPr>
            <p:ph type="body" sz="quarter" idx="25"/>
          </p:nvPr>
        </p:nvSpPr>
        <p:spPr>
          <a:xfrm>
            <a:off x="1219202" y="3313852"/>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4" name="Text Placeholder 27"/>
          <p:cNvSpPr>
            <a:spLocks noGrp="1"/>
          </p:cNvSpPr>
          <p:nvPr>
            <p:ph type="body" sz="quarter" idx="26"/>
          </p:nvPr>
        </p:nvSpPr>
        <p:spPr>
          <a:xfrm>
            <a:off x="1219202" y="3818465"/>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5" name="Text Placeholder 27"/>
          <p:cNvSpPr>
            <a:spLocks noGrp="1"/>
          </p:cNvSpPr>
          <p:nvPr>
            <p:ph type="body" sz="quarter" idx="27"/>
          </p:nvPr>
        </p:nvSpPr>
        <p:spPr>
          <a:xfrm>
            <a:off x="1219202" y="4323078"/>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36" name="Text Placeholder 27"/>
          <p:cNvSpPr>
            <a:spLocks noGrp="1"/>
          </p:cNvSpPr>
          <p:nvPr>
            <p:ph type="body" sz="quarter" idx="28"/>
          </p:nvPr>
        </p:nvSpPr>
        <p:spPr>
          <a:xfrm>
            <a:off x="1219202" y="4827691"/>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23" name="Text Placeholder 22"/>
          <p:cNvSpPr>
            <a:spLocks noGrp="1"/>
          </p:cNvSpPr>
          <p:nvPr>
            <p:ph type="body" sz="quarter" idx="29"/>
          </p:nvPr>
        </p:nvSpPr>
        <p:spPr>
          <a:xfrm>
            <a:off x="609600" y="1295400"/>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4" name="Text Placeholder 22"/>
          <p:cNvSpPr>
            <a:spLocks noGrp="1"/>
          </p:cNvSpPr>
          <p:nvPr>
            <p:ph type="body" sz="quarter" idx="30"/>
          </p:nvPr>
        </p:nvSpPr>
        <p:spPr>
          <a:xfrm>
            <a:off x="609600" y="1800013"/>
            <a:ext cx="609600" cy="411480"/>
          </a:xfrm>
          <a:prstGeom prst="rect">
            <a:avLst/>
          </a:prstGeom>
          <a:solidFill>
            <a:srgbClr val="B01C2E"/>
          </a:solidFill>
          <a:ln>
            <a:solidFill>
              <a:srgbClr val="999999"/>
            </a:solidFill>
          </a:ln>
        </p:spPr>
        <p:txBody>
          <a:bodyPr anchor="ctr"/>
          <a:lstStyle>
            <a:lvl1pPr marL="0" marR="0" indent="0" algn="ctr" defTabSz="685800" rtl="0" eaLnBrk="1" fontAlgn="auto" latinLnBrk="0" hangingPunct="1">
              <a:lnSpc>
                <a:spcPct val="100000"/>
              </a:lnSpc>
              <a:spcBef>
                <a:spcPts val="0"/>
              </a:spcBef>
              <a:spcAft>
                <a:spcPts val="0"/>
              </a:spcAft>
              <a:buClrTx/>
              <a:buSzTx/>
              <a:buFont typeface="Arial" pitchFamily="34" charset="0"/>
              <a:buNone/>
              <a:tabLst/>
              <a:defRPr sz="1050" b="1">
                <a:solidFill>
                  <a:srgbClr val="FFFFFF"/>
                </a:solidFill>
              </a:defRPr>
            </a:lvl1pPr>
          </a:lstStyle>
          <a:p>
            <a:pPr lvl="0"/>
            <a:r>
              <a:rPr lang="en-US"/>
              <a:t>Click to edit Master text styles</a:t>
            </a:r>
          </a:p>
        </p:txBody>
      </p:sp>
      <p:sp>
        <p:nvSpPr>
          <p:cNvPr id="27" name="Text Placeholder 22"/>
          <p:cNvSpPr>
            <a:spLocks noGrp="1"/>
          </p:cNvSpPr>
          <p:nvPr>
            <p:ph type="body" sz="quarter" idx="31"/>
          </p:nvPr>
        </p:nvSpPr>
        <p:spPr>
          <a:xfrm>
            <a:off x="609600" y="2304626"/>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9" name="Text Placeholder 22"/>
          <p:cNvSpPr>
            <a:spLocks noGrp="1"/>
          </p:cNvSpPr>
          <p:nvPr>
            <p:ph type="body" sz="quarter" idx="32"/>
          </p:nvPr>
        </p:nvSpPr>
        <p:spPr>
          <a:xfrm>
            <a:off x="609600" y="2809239"/>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7" name="Text Placeholder 22"/>
          <p:cNvSpPr>
            <a:spLocks noGrp="1"/>
          </p:cNvSpPr>
          <p:nvPr>
            <p:ph type="body" sz="quarter" idx="33"/>
          </p:nvPr>
        </p:nvSpPr>
        <p:spPr>
          <a:xfrm>
            <a:off x="609600" y="3313852"/>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8" name="Text Placeholder 22"/>
          <p:cNvSpPr>
            <a:spLocks noGrp="1"/>
          </p:cNvSpPr>
          <p:nvPr>
            <p:ph type="body" sz="quarter" idx="34"/>
          </p:nvPr>
        </p:nvSpPr>
        <p:spPr>
          <a:xfrm>
            <a:off x="609600" y="3818465"/>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39" name="Text Placeholder 22"/>
          <p:cNvSpPr>
            <a:spLocks noGrp="1"/>
          </p:cNvSpPr>
          <p:nvPr>
            <p:ph type="body" sz="quarter" idx="35"/>
          </p:nvPr>
        </p:nvSpPr>
        <p:spPr>
          <a:xfrm>
            <a:off x="609600" y="4323078"/>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40" name="Text Placeholder 22"/>
          <p:cNvSpPr>
            <a:spLocks noGrp="1"/>
          </p:cNvSpPr>
          <p:nvPr>
            <p:ph type="body" sz="quarter" idx="36"/>
          </p:nvPr>
        </p:nvSpPr>
        <p:spPr>
          <a:xfrm>
            <a:off x="609600" y="4827691"/>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2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2" name="Text Placeholder 22"/>
          <p:cNvSpPr>
            <a:spLocks noGrp="1"/>
          </p:cNvSpPr>
          <p:nvPr>
            <p:ph type="body" sz="quarter" idx="37"/>
          </p:nvPr>
        </p:nvSpPr>
        <p:spPr>
          <a:xfrm>
            <a:off x="10972800" y="1295400"/>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25" name="Text Placeholder 22"/>
          <p:cNvSpPr>
            <a:spLocks noGrp="1"/>
          </p:cNvSpPr>
          <p:nvPr>
            <p:ph type="body" sz="quarter" idx="38"/>
          </p:nvPr>
        </p:nvSpPr>
        <p:spPr>
          <a:xfrm>
            <a:off x="10972800" y="1800013"/>
            <a:ext cx="609600" cy="411480"/>
          </a:xfrm>
          <a:prstGeom prst="rect">
            <a:avLst/>
          </a:prstGeom>
          <a:noFill/>
          <a:ln>
            <a:solidFill>
              <a:srgbClr val="C0C0C0"/>
            </a:solidFill>
          </a:ln>
        </p:spPr>
        <p:txBody>
          <a:bodyPr anchor="ctr"/>
          <a:lstStyle>
            <a:lvl1pPr marL="0" marR="0" indent="0" algn="ctr" defTabSz="685800" rtl="0" eaLnBrk="1" fontAlgn="auto" latinLnBrk="0" hangingPunct="1">
              <a:lnSpc>
                <a:spcPct val="100000"/>
              </a:lnSpc>
              <a:spcBef>
                <a:spcPts val="0"/>
              </a:spcBef>
              <a:spcAft>
                <a:spcPts val="0"/>
              </a:spcAft>
              <a:buClrTx/>
              <a:buSzTx/>
              <a:buFont typeface="Arial" pitchFamily="34" charset="0"/>
              <a:buNone/>
              <a:tabLst/>
              <a:defRPr sz="900" b="1">
                <a:solidFill>
                  <a:schemeClr val="tx1"/>
                </a:solidFill>
              </a:defRPr>
            </a:lvl1pPr>
          </a:lstStyle>
          <a:p>
            <a:pPr lvl="0"/>
            <a:r>
              <a:rPr lang="en-US"/>
              <a:t>Click to edit Master text styles</a:t>
            </a:r>
          </a:p>
        </p:txBody>
      </p:sp>
      <p:sp>
        <p:nvSpPr>
          <p:cNvPr id="26" name="Text Placeholder 22"/>
          <p:cNvSpPr>
            <a:spLocks noGrp="1"/>
          </p:cNvSpPr>
          <p:nvPr>
            <p:ph type="body" sz="quarter" idx="39"/>
          </p:nvPr>
        </p:nvSpPr>
        <p:spPr>
          <a:xfrm>
            <a:off x="10972800" y="2304626"/>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1" name="Text Placeholder 22"/>
          <p:cNvSpPr>
            <a:spLocks noGrp="1"/>
          </p:cNvSpPr>
          <p:nvPr>
            <p:ph type="body" sz="quarter" idx="40"/>
          </p:nvPr>
        </p:nvSpPr>
        <p:spPr>
          <a:xfrm>
            <a:off x="10972800" y="2809239"/>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2" name="Text Placeholder 22"/>
          <p:cNvSpPr>
            <a:spLocks noGrp="1"/>
          </p:cNvSpPr>
          <p:nvPr>
            <p:ph type="body" sz="quarter" idx="41"/>
          </p:nvPr>
        </p:nvSpPr>
        <p:spPr>
          <a:xfrm>
            <a:off x="10972800" y="3313852"/>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3" name="Text Placeholder 22"/>
          <p:cNvSpPr>
            <a:spLocks noGrp="1"/>
          </p:cNvSpPr>
          <p:nvPr>
            <p:ph type="body" sz="quarter" idx="42"/>
          </p:nvPr>
        </p:nvSpPr>
        <p:spPr>
          <a:xfrm>
            <a:off x="10972800" y="3818465"/>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4" name="Text Placeholder 22"/>
          <p:cNvSpPr>
            <a:spLocks noGrp="1"/>
          </p:cNvSpPr>
          <p:nvPr>
            <p:ph type="body" sz="quarter" idx="43"/>
          </p:nvPr>
        </p:nvSpPr>
        <p:spPr>
          <a:xfrm>
            <a:off x="10972800" y="4323078"/>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5" name="Text Placeholder 22"/>
          <p:cNvSpPr>
            <a:spLocks noGrp="1"/>
          </p:cNvSpPr>
          <p:nvPr>
            <p:ph type="body" sz="quarter" idx="44"/>
          </p:nvPr>
        </p:nvSpPr>
        <p:spPr>
          <a:xfrm>
            <a:off x="10972800" y="4827691"/>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6" name="Text Placeholder 27"/>
          <p:cNvSpPr>
            <a:spLocks noGrp="1"/>
          </p:cNvSpPr>
          <p:nvPr>
            <p:ph type="body" sz="quarter" idx="45"/>
          </p:nvPr>
        </p:nvSpPr>
        <p:spPr>
          <a:xfrm>
            <a:off x="1215703" y="5332304"/>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47" name="Text Placeholder 22"/>
          <p:cNvSpPr>
            <a:spLocks noGrp="1"/>
          </p:cNvSpPr>
          <p:nvPr>
            <p:ph type="body" sz="quarter" idx="46"/>
          </p:nvPr>
        </p:nvSpPr>
        <p:spPr>
          <a:xfrm>
            <a:off x="606100" y="5332304"/>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48" name="Text Placeholder 22"/>
          <p:cNvSpPr>
            <a:spLocks noGrp="1"/>
          </p:cNvSpPr>
          <p:nvPr>
            <p:ph type="body" sz="quarter" idx="47"/>
          </p:nvPr>
        </p:nvSpPr>
        <p:spPr>
          <a:xfrm>
            <a:off x="10969300" y="5332304"/>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49" name="Text Placeholder 27"/>
          <p:cNvSpPr>
            <a:spLocks noGrp="1"/>
          </p:cNvSpPr>
          <p:nvPr>
            <p:ph type="body" sz="quarter" idx="48"/>
          </p:nvPr>
        </p:nvSpPr>
        <p:spPr>
          <a:xfrm>
            <a:off x="1215703" y="5836920"/>
            <a:ext cx="9566031" cy="411480"/>
          </a:xfrm>
          <a:prstGeom prst="rect">
            <a:avLst/>
          </a:prstGeom>
          <a:ln>
            <a:solidFill>
              <a:srgbClr val="C0C0C0"/>
            </a:solidFill>
          </a:ln>
        </p:spPr>
        <p:txBody>
          <a:bodyPr anchor="ctr"/>
          <a:lstStyle>
            <a:lvl1pPr>
              <a:buNone/>
              <a:defRPr sz="900"/>
            </a:lvl1pPr>
          </a:lstStyle>
          <a:p>
            <a:pPr lvl="0"/>
            <a:r>
              <a:rPr lang="en-US"/>
              <a:t>Click to edit Master text styles</a:t>
            </a:r>
          </a:p>
        </p:txBody>
      </p:sp>
      <p:sp>
        <p:nvSpPr>
          <p:cNvPr id="50" name="Text Placeholder 22"/>
          <p:cNvSpPr>
            <a:spLocks noGrp="1"/>
          </p:cNvSpPr>
          <p:nvPr>
            <p:ph type="body" sz="quarter" idx="49"/>
          </p:nvPr>
        </p:nvSpPr>
        <p:spPr>
          <a:xfrm>
            <a:off x="606100" y="5836920"/>
            <a:ext cx="609600" cy="411480"/>
          </a:xfrm>
          <a:prstGeom prst="rect">
            <a:avLst/>
          </a:prstGeom>
          <a:solidFill>
            <a:srgbClr val="B01C2E"/>
          </a:solidFill>
          <a:ln>
            <a:solidFill>
              <a:srgbClr val="999999"/>
            </a:solidFill>
          </a:ln>
        </p:spPr>
        <p:txBody>
          <a:bodyPr anchor="ctr"/>
          <a:lstStyle>
            <a:lvl1pPr marL="0" indent="0" algn="ctr">
              <a:spcBef>
                <a:spcPts val="0"/>
              </a:spcBef>
              <a:buNone/>
              <a:defRPr sz="1050" b="1">
                <a:solidFill>
                  <a:srgbClr val="FFFFFF"/>
                </a:solidFill>
              </a:defRPr>
            </a:lvl1pPr>
          </a:lstStyle>
          <a:p>
            <a:pPr lvl="0"/>
            <a:r>
              <a:rPr lang="en-US"/>
              <a:t>Click to edit Master text styles</a:t>
            </a:r>
          </a:p>
        </p:txBody>
      </p:sp>
      <p:sp>
        <p:nvSpPr>
          <p:cNvPr id="51" name="Text Placeholder 22"/>
          <p:cNvSpPr>
            <a:spLocks noGrp="1"/>
          </p:cNvSpPr>
          <p:nvPr>
            <p:ph type="body" sz="quarter" idx="50"/>
          </p:nvPr>
        </p:nvSpPr>
        <p:spPr>
          <a:xfrm>
            <a:off x="10969300" y="5836920"/>
            <a:ext cx="609600" cy="411480"/>
          </a:xfrm>
          <a:prstGeom prst="rect">
            <a:avLst/>
          </a:prstGeom>
          <a:noFill/>
          <a:ln>
            <a:solidFill>
              <a:srgbClr val="C0C0C0"/>
            </a:solidFill>
          </a:ln>
        </p:spPr>
        <p:txBody>
          <a:bodyPr anchor="ctr"/>
          <a:lstStyle>
            <a:lvl1pPr marL="0" indent="0" algn="ctr">
              <a:spcBef>
                <a:spcPts val="0"/>
              </a:spcBef>
              <a:buNone/>
              <a:defRPr sz="900" b="1">
                <a:solidFill>
                  <a:schemeClr val="tx1"/>
                </a:solidFill>
              </a:defRPr>
            </a:lvl1pPr>
          </a:lstStyle>
          <a:p>
            <a:pPr lvl="0"/>
            <a:r>
              <a:rPr lang="en-US"/>
              <a:t>Click to edit Master text styles</a:t>
            </a:r>
          </a:p>
        </p:txBody>
      </p:sp>
      <p:sp>
        <p:nvSpPr>
          <p:cNvPr id="52" name="Slide Number Placeholder 9"/>
          <p:cNvSpPr>
            <a:spLocks noGrp="1"/>
          </p:cNvSpPr>
          <p:nvPr>
            <p:ph type="sldNum" sz="quarter" idx="51"/>
          </p:nvPr>
        </p:nvSpPr>
        <p:spPr/>
        <p:txBody>
          <a:bodyPr/>
          <a:lstStyle>
            <a:lvl1pPr>
              <a:defRPr/>
            </a:lvl1pPr>
          </a:lstStyle>
          <a:p>
            <a:fld id="{4A9EBD57-3091-C548-9F5E-83F63CC3338F}" type="slidenum">
              <a:rPr lang="en-US" altLang="en-US"/>
              <a:pPr/>
              <a:t>‹#›</a:t>
            </a:fld>
            <a:endParaRPr lang="en-US" altLang="en-US"/>
          </a:p>
        </p:txBody>
      </p:sp>
      <p:sp>
        <p:nvSpPr>
          <p:cNvPr id="53" name="Footer Placeholder 12"/>
          <p:cNvSpPr>
            <a:spLocks noGrp="1"/>
          </p:cNvSpPr>
          <p:nvPr>
            <p:ph type="ftr" sz="quarter" idx="52"/>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8803322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Blocks - Major and Sub Points">
    <p:spTree>
      <p:nvGrpSpPr>
        <p:cNvPr id="1" name=""/>
        <p:cNvGrpSpPr/>
        <p:nvPr/>
      </p:nvGrpSpPr>
      <p:grpSpPr>
        <a:xfrm>
          <a:off x="0" y="0"/>
          <a:ext cx="0" cy="0"/>
          <a:chOff x="0" y="0"/>
          <a:chExt cx="0" cy="0"/>
        </a:xfrm>
      </p:grpSpPr>
      <p:sp>
        <p:nvSpPr>
          <p:cNvPr id="16" name="Text Placeholder 15"/>
          <p:cNvSpPr>
            <a:spLocks noGrp="1"/>
          </p:cNvSpPr>
          <p:nvPr>
            <p:ph type="body" sz="quarter" idx="21"/>
          </p:nvPr>
        </p:nvSpPr>
        <p:spPr>
          <a:xfrm>
            <a:off x="609600" y="1335024"/>
            <a:ext cx="1828800" cy="2322576"/>
          </a:xfrm>
          <a:prstGeom prst="rect">
            <a:avLst/>
          </a:prstGeom>
          <a:solidFill>
            <a:srgbClr val="B01C2E"/>
          </a:solidFill>
        </p:spPr>
        <p:txBody>
          <a:bodyPr anchor="ctr"/>
          <a:lstStyle>
            <a:lvl1pPr marL="0" indent="0">
              <a:buNone/>
              <a:defRPr sz="900" b="1">
                <a:solidFill>
                  <a:schemeClr val="bg1"/>
                </a:solidFill>
              </a:defRPr>
            </a:lvl1pPr>
          </a:lstStyle>
          <a:p>
            <a:pPr lvl="0"/>
            <a:r>
              <a:rPr lang="en-US"/>
              <a:t>Click to edit Master text styles</a:t>
            </a:r>
          </a:p>
        </p:txBody>
      </p:sp>
      <p:sp>
        <p:nvSpPr>
          <p:cNvPr id="17" name="Text Placeholder 15"/>
          <p:cNvSpPr>
            <a:spLocks noGrp="1"/>
          </p:cNvSpPr>
          <p:nvPr>
            <p:ph type="body" sz="quarter" idx="22"/>
          </p:nvPr>
        </p:nvSpPr>
        <p:spPr>
          <a:xfrm>
            <a:off x="609600" y="3744363"/>
            <a:ext cx="1828800" cy="2322576"/>
          </a:xfrm>
          <a:prstGeom prst="rect">
            <a:avLst/>
          </a:prstGeom>
          <a:solidFill>
            <a:srgbClr val="B01C2E"/>
          </a:solidFill>
        </p:spPr>
        <p:txBody>
          <a:bodyPr anchor="ctr"/>
          <a:lstStyle>
            <a:lvl1pPr marL="0" indent="0">
              <a:buNone/>
              <a:defRPr sz="900" b="1">
                <a:solidFill>
                  <a:schemeClr val="bg1"/>
                </a:solidFill>
              </a:defRPr>
            </a:lvl1pPr>
          </a:lstStyle>
          <a:p>
            <a:pPr lvl="0"/>
            <a:r>
              <a:rPr lang="en-US"/>
              <a:t>Click to edit Master text styles</a:t>
            </a:r>
          </a:p>
        </p:txBody>
      </p:sp>
      <p:sp>
        <p:nvSpPr>
          <p:cNvPr id="18" name="Text Placeholder 15"/>
          <p:cNvSpPr>
            <a:spLocks noGrp="1"/>
          </p:cNvSpPr>
          <p:nvPr>
            <p:ph type="body" sz="quarter" idx="23"/>
          </p:nvPr>
        </p:nvSpPr>
        <p:spPr>
          <a:xfrm>
            <a:off x="2540000" y="1348565"/>
            <a:ext cx="1219200" cy="7772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19" name="Text Placeholder 15"/>
          <p:cNvSpPr>
            <a:spLocks noGrp="1"/>
          </p:cNvSpPr>
          <p:nvPr>
            <p:ph type="body" sz="quarter" idx="24"/>
          </p:nvPr>
        </p:nvSpPr>
        <p:spPr>
          <a:xfrm>
            <a:off x="2540000" y="3763963"/>
            <a:ext cx="1219200" cy="7772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20" name="Text Placeholder 15"/>
          <p:cNvSpPr>
            <a:spLocks noGrp="1"/>
          </p:cNvSpPr>
          <p:nvPr>
            <p:ph type="body" sz="quarter" idx="25"/>
          </p:nvPr>
        </p:nvSpPr>
        <p:spPr>
          <a:xfrm>
            <a:off x="2540000" y="2199167"/>
            <a:ext cx="1219200" cy="14630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21" name="Text Placeholder 15"/>
          <p:cNvSpPr>
            <a:spLocks noGrp="1"/>
          </p:cNvSpPr>
          <p:nvPr>
            <p:ph type="body" sz="quarter" idx="26"/>
          </p:nvPr>
        </p:nvSpPr>
        <p:spPr>
          <a:xfrm>
            <a:off x="2540000" y="4619625"/>
            <a:ext cx="1219200" cy="1463040"/>
          </a:xfrm>
          <a:prstGeom prst="rect">
            <a:avLst/>
          </a:prstGeom>
          <a:solidFill>
            <a:srgbClr val="8E8E8E"/>
          </a:solidFill>
          <a:ln>
            <a:solidFill>
              <a:srgbClr val="8E8E8E"/>
            </a:solidFill>
          </a:ln>
        </p:spPr>
        <p:txBody>
          <a:bodyPr rIns="45720" anchor="ctr"/>
          <a:lstStyle>
            <a:lvl1pPr marL="0" indent="0">
              <a:buNone/>
              <a:defRPr sz="900" b="1">
                <a:solidFill>
                  <a:schemeClr val="bg1"/>
                </a:solidFill>
              </a:defRPr>
            </a:lvl1pPr>
          </a:lstStyle>
          <a:p>
            <a:pPr lvl="0"/>
            <a:r>
              <a:rPr lang="en-US"/>
              <a:t>Click to edit Master text styles</a:t>
            </a:r>
          </a:p>
        </p:txBody>
      </p:sp>
      <p:sp>
        <p:nvSpPr>
          <p:cNvPr id="14"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3759200" y="1348565"/>
            <a:ext cx="7827264" cy="7772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2" name="Text Placeholder 5"/>
          <p:cNvSpPr>
            <a:spLocks noGrp="1"/>
          </p:cNvSpPr>
          <p:nvPr>
            <p:ph type="body" sz="quarter" idx="32"/>
          </p:nvPr>
        </p:nvSpPr>
        <p:spPr>
          <a:xfrm>
            <a:off x="3759200" y="3763963"/>
            <a:ext cx="7827264" cy="7772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6" name="Text Placeholder 5"/>
          <p:cNvSpPr>
            <a:spLocks noGrp="1"/>
          </p:cNvSpPr>
          <p:nvPr>
            <p:ph type="body" sz="quarter" idx="33"/>
          </p:nvPr>
        </p:nvSpPr>
        <p:spPr>
          <a:xfrm>
            <a:off x="3759200" y="2199167"/>
            <a:ext cx="7827264" cy="14630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28" name="Text Placeholder 5"/>
          <p:cNvSpPr>
            <a:spLocks noGrp="1"/>
          </p:cNvSpPr>
          <p:nvPr>
            <p:ph type="body" sz="quarter" idx="34"/>
          </p:nvPr>
        </p:nvSpPr>
        <p:spPr>
          <a:xfrm>
            <a:off x="3759200" y="4619625"/>
            <a:ext cx="7827264" cy="1463040"/>
          </a:xfrm>
          <a:prstGeom prst="rect">
            <a:avLst/>
          </a:prstGeom>
          <a:solidFill>
            <a:srgbClr val="FFFFFF"/>
          </a:solidFill>
          <a:ln>
            <a:solidFill>
              <a:srgbClr val="C0C0C0"/>
            </a:solidFill>
          </a:ln>
        </p:spPr>
        <p:txBody>
          <a:bodyPr lIns="91440" rIns="45720" anchor="ctr"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stStyle>
          <a:p>
            <a:pPr lvl="0"/>
            <a:r>
              <a:rPr lang="en-US"/>
              <a:t>Click to edit Master text styles</a:t>
            </a:r>
          </a:p>
        </p:txBody>
      </p:sp>
      <p:sp>
        <p:nvSpPr>
          <p:cNvPr id="13" name="Slide Number Placeholder 9"/>
          <p:cNvSpPr>
            <a:spLocks noGrp="1"/>
          </p:cNvSpPr>
          <p:nvPr>
            <p:ph type="sldNum" sz="quarter" idx="35"/>
          </p:nvPr>
        </p:nvSpPr>
        <p:spPr/>
        <p:txBody>
          <a:bodyPr/>
          <a:lstStyle>
            <a:lvl1pPr>
              <a:defRPr/>
            </a:lvl1pPr>
          </a:lstStyle>
          <a:p>
            <a:fld id="{1622A13A-1CFD-CA4E-A8DD-C641C07281EA}" type="slidenum">
              <a:rPr lang="en-US" altLang="en-US"/>
              <a:pPr/>
              <a:t>‹#›</a:t>
            </a:fld>
            <a:endParaRPr lang="en-US" altLang="en-US"/>
          </a:p>
        </p:txBody>
      </p:sp>
      <p:sp>
        <p:nvSpPr>
          <p:cNvPr id="23" name="Footer Placeholder 12"/>
          <p:cNvSpPr>
            <a:spLocks noGrp="1"/>
          </p:cNvSpPr>
          <p:nvPr>
            <p:ph type="ftr" sz="quarter" idx="36"/>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684697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ull Page">
    <p:spTree>
      <p:nvGrpSpPr>
        <p:cNvPr id="1" name=""/>
        <p:cNvGrpSpPr/>
        <p:nvPr/>
      </p:nvGrpSpPr>
      <p:grpSpPr>
        <a:xfrm>
          <a:off x="0" y="0"/>
          <a:ext cx="0" cy="0"/>
          <a:chOff x="0" y="0"/>
          <a:chExt cx="0" cy="0"/>
        </a:xfrm>
      </p:grpSpPr>
      <p:sp>
        <p:nvSpPr>
          <p:cNvPr id="4" name="Content Placeholder 2"/>
          <p:cNvSpPr>
            <a:spLocks noGrp="1"/>
          </p:cNvSpPr>
          <p:nvPr>
            <p:ph idx="1"/>
          </p:nvPr>
        </p:nvSpPr>
        <p:spPr>
          <a:xfrm>
            <a:off x="512064" y="533400"/>
            <a:ext cx="11277600" cy="5812064"/>
          </a:xfrm>
          <a:prstGeom prst="rect">
            <a:avLst/>
          </a:prstGeom>
        </p:spPr>
        <p:txBody>
          <a:bodyPr/>
          <a:lstStyle>
            <a:lvl1pPr marL="171450" indent="-171450" algn="just" defTabSz="685800" rtl="0" eaLnBrk="1" latinLnBrk="0" hangingPunct="1">
              <a:spcBef>
                <a:spcPct val="20000"/>
              </a:spcBef>
              <a:buClr>
                <a:srgbClr val="B01C2E"/>
              </a:buClr>
              <a:buSzPct val="60000"/>
              <a:buFont typeface="Wingdings 2" pitchFamily="18" charset="2"/>
              <a:buChar char=""/>
              <a:defRPr lang="en-US" sz="2400" kern="1200" dirty="0">
                <a:solidFill>
                  <a:schemeClr val="tx1"/>
                </a:solidFill>
                <a:latin typeface="Calibri" charset="0"/>
                <a:ea typeface="Calibri" charset="0"/>
                <a:cs typeface="Calibri" charset="0"/>
              </a:defRPr>
            </a:lvl1pPr>
            <a:lvl2pPr marL="342900" indent="-171450" algn="just">
              <a:buClr>
                <a:srgbClr val="B01C2E"/>
              </a:buClr>
              <a:buSzPct val="60000"/>
              <a:buFont typeface="Wingdings" charset="2"/>
              <a:buChar char="Ø"/>
              <a:defRPr lang="en-US" sz="1800" kern="1200" dirty="0" smtClean="0">
                <a:solidFill>
                  <a:schemeClr val="tx1"/>
                </a:solidFill>
                <a:latin typeface="Calibri" charset="0"/>
                <a:ea typeface="Calibri" charset="0"/>
                <a:cs typeface="Calibri" charset="0"/>
              </a:defRPr>
            </a:lvl2pPr>
            <a:lvl3pPr marL="514350" indent="-171450" algn="just">
              <a:buClr>
                <a:srgbClr val="B01C2E"/>
              </a:buClr>
              <a:buSzPct val="60000"/>
              <a:buFont typeface="Courier New" charset="0"/>
              <a:buChar char="o"/>
              <a:defRPr lang="en-US" sz="1800" kern="1200" baseline="0" dirty="0" smtClean="0">
                <a:solidFill>
                  <a:schemeClr val="tx1"/>
                </a:solidFill>
                <a:latin typeface="Calibri" charset="0"/>
                <a:ea typeface="Calibri" charset="0"/>
                <a:cs typeface="Calibri" charset="0"/>
              </a:defRPr>
            </a:lvl3pPr>
            <a:lvl4pPr marL="685800" indent="-171450" algn="just">
              <a:buClr>
                <a:srgbClr val="B01C2E"/>
              </a:buClr>
              <a:buSzPct val="60000"/>
              <a:buFont typeface="Arial" charset="0"/>
              <a:buChar char="•"/>
              <a:defRPr lang="en-US" sz="1600" kern="1200" baseline="0" dirty="0" smtClean="0">
                <a:solidFill>
                  <a:schemeClr val="tx1"/>
                </a:solidFill>
                <a:latin typeface="Calibri" charset="0"/>
                <a:ea typeface="Calibri" charset="0"/>
                <a:cs typeface="Calibri" charset="0"/>
              </a:defRPr>
            </a:lvl4pPr>
            <a:lvl5pPr marL="857250" algn="just">
              <a:buClr>
                <a:srgbClr val="B01C2E"/>
              </a:buClr>
              <a:buSzPct val="60000"/>
              <a:buFont typeface="Calibri" pitchFamily="34" charset="0"/>
              <a:buChar char="–"/>
              <a:defRPr lang="en-US" sz="1600" kern="1200" dirty="0" smtClean="0">
                <a:solidFill>
                  <a:schemeClr val="tx1"/>
                </a:solidFill>
                <a:latin typeface="Calibri" charset="0"/>
                <a:ea typeface="Calibri" charset="0"/>
                <a:cs typeface="Calibri"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2"/>
          <p:cNvSpPr>
            <a:spLocks noGrp="1" noChangeArrowheads="1"/>
          </p:cNvSpPr>
          <p:nvPr>
            <p:ph type="title"/>
          </p:nvPr>
        </p:nvSpPr>
        <p:spPr bwMode="gray">
          <a:xfrm>
            <a:off x="512064" y="41935"/>
            <a:ext cx="11277600" cy="365127"/>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marL="0" indent="0" algn="l">
              <a:tabLst>
                <a:tab pos="296466" algn="l"/>
              </a:tabLst>
              <a:defRPr sz="2000" b="1"/>
            </a:lvl1pPr>
          </a:lstStyle>
          <a:p>
            <a:pPr lvl="0"/>
            <a:r>
              <a:rPr lang="en-US" dirty="0"/>
              <a:t>Click to edit Master title style</a:t>
            </a:r>
          </a:p>
        </p:txBody>
      </p:sp>
      <p:sp>
        <p:nvSpPr>
          <p:cNvPr id="5" name="Slide Number Placeholder 9"/>
          <p:cNvSpPr>
            <a:spLocks noGrp="1"/>
          </p:cNvSpPr>
          <p:nvPr>
            <p:ph type="sldNum" sz="quarter" idx="10"/>
          </p:nvPr>
        </p:nvSpPr>
        <p:spPr>
          <a:xfrm>
            <a:off x="11180064" y="6471107"/>
            <a:ext cx="609600" cy="365125"/>
          </a:xfrm>
        </p:spPr>
        <p:txBody>
          <a:bodyPr/>
          <a:lstStyle>
            <a:lvl1pPr algn="r">
              <a:defRPr/>
            </a:lvl1pPr>
          </a:lstStyle>
          <a:p>
            <a:fld id="{7B3E355C-57B9-BC4B-95D8-406A1F834537}" type="slidenum">
              <a:rPr lang="en-US" altLang="en-US" smtClean="0"/>
              <a:pPr/>
              <a:t>‹#›</a:t>
            </a:fld>
            <a:endParaRPr lang="en-US" altLang="en-US" dirty="0"/>
          </a:p>
        </p:txBody>
      </p:sp>
      <p:sp>
        <p:nvSpPr>
          <p:cNvPr id="6" name="Footer Placeholder 4"/>
          <p:cNvSpPr>
            <a:spLocks noGrp="1"/>
          </p:cNvSpPr>
          <p:nvPr>
            <p:ph type="ftr" sz="quarter" idx="11"/>
          </p:nvPr>
        </p:nvSpPr>
        <p:spPr/>
        <p:txBody>
          <a:bodyPr/>
          <a:lstStyle>
            <a:lvl1pPr>
              <a:defRPr smtClean="0"/>
            </a:lvl1pPr>
          </a:lstStyle>
          <a:p>
            <a:pPr>
              <a:defRPr/>
            </a:pPr>
            <a:r>
              <a:rPr lang="en-US"/>
              <a:t>Residual Income</a:t>
            </a:r>
            <a:endParaRPr lang="en-US" dirty="0"/>
          </a:p>
        </p:txBody>
      </p:sp>
      <p:sp>
        <p:nvSpPr>
          <p:cNvPr id="8" name="Rectangle 7"/>
          <p:cNvSpPr/>
          <p:nvPr userDrawn="1"/>
        </p:nvSpPr>
        <p:spPr>
          <a:xfrm>
            <a:off x="512064" y="407061"/>
            <a:ext cx="11277600" cy="91169"/>
          </a:xfrm>
          <a:prstGeom prst="rect">
            <a:avLst/>
          </a:prstGeom>
          <a:solidFill>
            <a:schemeClr val="accent1">
              <a:alpha val="69000"/>
            </a:schemeClr>
          </a:solidFill>
          <a:ln w="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BE3666E3-A548-80F4-F7A8-7DA31FD7DE07}"/>
              </a:ext>
            </a:extLst>
          </p:cNvPr>
          <p:cNvSpPr txBox="1"/>
          <p:nvPr userDrawn="1"/>
        </p:nvSpPr>
        <p:spPr>
          <a:xfrm>
            <a:off x="683942" y="6601522"/>
            <a:ext cx="184731" cy="369332"/>
          </a:xfrm>
          <a:prstGeom prst="rect">
            <a:avLst/>
          </a:prstGeom>
          <a:noFill/>
        </p:spPr>
        <p:txBody>
          <a:bodyPr wrap="none" rtlCol="0">
            <a:spAutoFit/>
          </a:bodyPr>
          <a:lstStyle/>
          <a:p>
            <a:endParaRPr lang="en-US" sz="1800" dirty="0"/>
          </a:p>
        </p:txBody>
      </p:sp>
    </p:spTree>
    <p:extLst>
      <p:ext uri="{BB962C8B-B14F-4D97-AF65-F5344CB8AC3E}">
        <p14:creationId xmlns:p14="http://schemas.microsoft.com/office/powerpoint/2010/main" val="2316592316"/>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sequences Vertical 2">
    <p:spTree>
      <p:nvGrpSpPr>
        <p:cNvPr id="1" name=""/>
        <p:cNvGrpSpPr/>
        <p:nvPr/>
      </p:nvGrpSpPr>
      <p:grpSpPr>
        <a:xfrm>
          <a:off x="0" y="0"/>
          <a:ext cx="0" cy="0"/>
          <a:chOff x="0" y="0"/>
          <a:chExt cx="0" cy="0"/>
        </a:xfrm>
      </p:grpSpPr>
      <p:sp>
        <p:nvSpPr>
          <p:cNvPr id="7" name="Freeform 4"/>
          <p:cNvSpPr>
            <a:spLocks/>
          </p:cNvSpPr>
          <p:nvPr userDrawn="1"/>
        </p:nvSpPr>
        <p:spPr bwMode="auto">
          <a:xfrm>
            <a:off x="6195484" y="1914525"/>
            <a:ext cx="4876800" cy="4184650"/>
          </a:xfrm>
          <a:custGeom>
            <a:avLst/>
            <a:gdLst>
              <a:gd name="T0" fmla="*/ 2147483647 w 2475"/>
              <a:gd name="T1" fmla="*/ 2147483647 h 2469"/>
              <a:gd name="T2" fmla="*/ 2147483647 w 2475"/>
              <a:gd name="T3" fmla="*/ 0 h 2469"/>
              <a:gd name="T4" fmla="*/ 2147483647 w 2475"/>
              <a:gd name="T5" fmla="*/ 2147483647 h 2469"/>
              <a:gd name="T6" fmla="*/ 0 w 2475"/>
              <a:gd name="T7" fmla="*/ 2147483647 h 2469"/>
              <a:gd name="T8" fmla="*/ 0 w 2475"/>
              <a:gd name="T9" fmla="*/ 0 h 2469"/>
              <a:gd name="T10" fmla="*/ 2147483647 w 2475"/>
              <a:gd name="T11" fmla="*/ 2147483647 h 24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75" h="2469">
                <a:moveTo>
                  <a:pt x="1235" y="147"/>
                </a:moveTo>
                <a:lnTo>
                  <a:pt x="2475" y="0"/>
                </a:lnTo>
                <a:lnTo>
                  <a:pt x="2475" y="2469"/>
                </a:lnTo>
                <a:lnTo>
                  <a:pt x="0" y="2469"/>
                </a:lnTo>
                <a:lnTo>
                  <a:pt x="0" y="0"/>
                </a:lnTo>
                <a:lnTo>
                  <a:pt x="1235" y="147"/>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lIns="137160" tIns="274320" rIns="137160" bIns="137160"/>
          <a:lstStyle/>
          <a:p>
            <a:endParaRPr lang="en-US" sz="1350"/>
          </a:p>
        </p:txBody>
      </p:sp>
      <p:sp>
        <p:nvSpPr>
          <p:cNvPr id="8" name="Freeform 4"/>
          <p:cNvSpPr>
            <a:spLocks/>
          </p:cNvSpPr>
          <p:nvPr userDrawn="1"/>
        </p:nvSpPr>
        <p:spPr bwMode="auto">
          <a:xfrm>
            <a:off x="1003300" y="1914525"/>
            <a:ext cx="4876800" cy="4184650"/>
          </a:xfrm>
          <a:custGeom>
            <a:avLst/>
            <a:gdLst>
              <a:gd name="T0" fmla="*/ 2147483647 w 2475"/>
              <a:gd name="T1" fmla="*/ 2147483647 h 2469"/>
              <a:gd name="T2" fmla="*/ 2147483647 w 2475"/>
              <a:gd name="T3" fmla="*/ 0 h 2469"/>
              <a:gd name="T4" fmla="*/ 2147483647 w 2475"/>
              <a:gd name="T5" fmla="*/ 2147483647 h 2469"/>
              <a:gd name="T6" fmla="*/ 0 w 2475"/>
              <a:gd name="T7" fmla="*/ 2147483647 h 2469"/>
              <a:gd name="T8" fmla="*/ 0 w 2475"/>
              <a:gd name="T9" fmla="*/ 0 h 2469"/>
              <a:gd name="T10" fmla="*/ 2147483647 w 2475"/>
              <a:gd name="T11" fmla="*/ 2147483647 h 246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75" h="2469">
                <a:moveTo>
                  <a:pt x="1235" y="147"/>
                </a:moveTo>
                <a:lnTo>
                  <a:pt x="2475" y="0"/>
                </a:lnTo>
                <a:lnTo>
                  <a:pt x="2475" y="2469"/>
                </a:lnTo>
                <a:lnTo>
                  <a:pt x="0" y="2469"/>
                </a:lnTo>
                <a:lnTo>
                  <a:pt x="0" y="0"/>
                </a:lnTo>
                <a:lnTo>
                  <a:pt x="1235" y="147"/>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lIns="137160" tIns="274320" rIns="137160" bIns="137160"/>
          <a:lstStyle/>
          <a:p>
            <a:endParaRPr lang="en-US" sz="1350"/>
          </a:p>
        </p:txBody>
      </p:sp>
      <p:sp>
        <p:nvSpPr>
          <p:cNvPr id="9" name="Text Placeholder 8"/>
          <p:cNvSpPr>
            <a:spLocks noGrp="1"/>
          </p:cNvSpPr>
          <p:nvPr>
            <p:ph type="body" sz="quarter" idx="21"/>
          </p:nvPr>
        </p:nvSpPr>
        <p:spPr>
          <a:xfrm rot="5400000">
            <a:off x="3122762" y="-699446"/>
            <a:ext cx="636898" cy="4876800"/>
          </a:xfrm>
          <a:prstGeom prst="homePlate">
            <a:avLst>
              <a:gd name="adj" fmla="val 35000"/>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2" name="Text Placeholder 8"/>
          <p:cNvSpPr>
            <a:spLocks noGrp="1"/>
          </p:cNvSpPr>
          <p:nvPr>
            <p:ph type="body" sz="quarter" idx="25"/>
          </p:nvPr>
        </p:nvSpPr>
        <p:spPr>
          <a:xfrm rot="5400000">
            <a:off x="8315844" y="-699446"/>
            <a:ext cx="636898" cy="4876800"/>
          </a:xfrm>
          <a:prstGeom prst="homePlate">
            <a:avLst>
              <a:gd name="adj" fmla="val 35000"/>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Text Placeholder 5"/>
          <p:cNvSpPr>
            <a:spLocks noGrp="1"/>
          </p:cNvSpPr>
          <p:nvPr>
            <p:ph type="body" sz="quarter" idx="31"/>
          </p:nvPr>
        </p:nvSpPr>
        <p:spPr>
          <a:xfrm>
            <a:off x="1002811" y="2282953"/>
            <a:ext cx="4876800" cy="3813048"/>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5" name="Text Placeholder 5"/>
          <p:cNvSpPr>
            <a:spLocks noGrp="1"/>
          </p:cNvSpPr>
          <p:nvPr>
            <p:ph type="body" sz="quarter" idx="32"/>
          </p:nvPr>
        </p:nvSpPr>
        <p:spPr>
          <a:xfrm>
            <a:off x="6195893" y="2282953"/>
            <a:ext cx="4876800" cy="3813048"/>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900"/>
            </a:lvl5pPr>
            <a:lvl6pPr marL="857250">
              <a:buClr>
                <a:srgbClr val="B01C2E"/>
              </a:buClr>
              <a:buFont typeface="Arial" pitchFamily="34" charset="0"/>
              <a:buChar char="–"/>
              <a:defRPr sz="900"/>
            </a:lvl6pPr>
          </a:lstStyle>
          <a:p>
            <a:pPr lvl="0"/>
            <a:r>
              <a:rPr lang="en-US"/>
              <a:t>Click to edit Master text styles</a:t>
            </a:r>
          </a:p>
        </p:txBody>
      </p:sp>
      <p:sp>
        <p:nvSpPr>
          <p:cNvPr id="11" name="Slide Number Placeholder 9"/>
          <p:cNvSpPr>
            <a:spLocks noGrp="1"/>
          </p:cNvSpPr>
          <p:nvPr>
            <p:ph type="sldNum" sz="quarter" idx="33"/>
          </p:nvPr>
        </p:nvSpPr>
        <p:spPr/>
        <p:txBody>
          <a:bodyPr/>
          <a:lstStyle>
            <a:lvl1pPr>
              <a:defRPr/>
            </a:lvl1pPr>
          </a:lstStyle>
          <a:p>
            <a:fld id="{9B3A2EF8-18A0-3548-8284-3CDE95E84B95}" type="slidenum">
              <a:rPr lang="en-US" altLang="en-US"/>
              <a:pPr/>
              <a:t>‹#›</a:t>
            </a:fld>
            <a:endParaRPr lang="en-US" altLang="en-US"/>
          </a:p>
        </p:txBody>
      </p:sp>
      <p:sp>
        <p:nvSpPr>
          <p:cNvPr id="14" name="Footer Placeholder 10"/>
          <p:cNvSpPr>
            <a:spLocks noGrp="1"/>
          </p:cNvSpPr>
          <p:nvPr>
            <p:ph type="ftr" sz="quarter" idx="34"/>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7368673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sequences Vertical 4">
    <p:spTree>
      <p:nvGrpSpPr>
        <p:cNvPr id="1" name=""/>
        <p:cNvGrpSpPr/>
        <p:nvPr/>
      </p:nvGrpSpPr>
      <p:grpSpPr>
        <a:xfrm>
          <a:off x="0" y="0"/>
          <a:ext cx="0" cy="0"/>
          <a:chOff x="0" y="0"/>
          <a:chExt cx="0" cy="0"/>
        </a:xfrm>
      </p:grpSpPr>
      <p:sp>
        <p:nvSpPr>
          <p:cNvPr id="11" name="Freeform 4"/>
          <p:cNvSpPr>
            <a:spLocks/>
          </p:cNvSpPr>
          <p:nvPr userDrawn="1"/>
        </p:nvSpPr>
        <p:spPr bwMode="auto">
          <a:xfrm>
            <a:off x="588435"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2" name="Freeform 4"/>
          <p:cNvSpPr>
            <a:spLocks/>
          </p:cNvSpPr>
          <p:nvPr userDrawn="1"/>
        </p:nvSpPr>
        <p:spPr bwMode="auto">
          <a:xfrm>
            <a:off x="3403601" y="1911353"/>
            <a:ext cx="2559051"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3" name="Freeform 4"/>
          <p:cNvSpPr>
            <a:spLocks/>
          </p:cNvSpPr>
          <p:nvPr userDrawn="1"/>
        </p:nvSpPr>
        <p:spPr bwMode="auto">
          <a:xfrm>
            <a:off x="6197602"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4" name="Freeform 4"/>
          <p:cNvSpPr>
            <a:spLocks/>
          </p:cNvSpPr>
          <p:nvPr userDrawn="1"/>
        </p:nvSpPr>
        <p:spPr bwMode="auto">
          <a:xfrm>
            <a:off x="9027586" y="1911353"/>
            <a:ext cx="2561167" cy="4206875"/>
          </a:xfrm>
          <a:custGeom>
            <a:avLst/>
            <a:gdLst>
              <a:gd name="T0" fmla="*/ 2147483647 w 2475"/>
              <a:gd name="T1" fmla="*/ 2147483647 h 2946"/>
              <a:gd name="T2" fmla="*/ 2147483647 w 2475"/>
              <a:gd name="T3" fmla="*/ 2147483647 h 2946"/>
              <a:gd name="T4" fmla="*/ 2147483647 w 2475"/>
              <a:gd name="T5" fmla="*/ 2147483647 h 2946"/>
              <a:gd name="T6" fmla="*/ 2147483647 w 2475"/>
              <a:gd name="T7" fmla="*/ 2147483647 h 2946"/>
              <a:gd name="T8" fmla="*/ 0 w 2475"/>
              <a:gd name="T9" fmla="*/ 2147483647 h 2946"/>
              <a:gd name="T10" fmla="*/ 0 w 2475"/>
              <a:gd name="T11" fmla="*/ 2147483647 h 2946"/>
              <a:gd name="T12" fmla="*/ 2147483647 w 2475"/>
              <a:gd name="T13" fmla="*/ 0 h 2946"/>
              <a:gd name="T14" fmla="*/ 2147483647 w 2475"/>
              <a:gd name="T15" fmla="*/ 2147483647 h 294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75" h="2946">
                <a:moveTo>
                  <a:pt x="1235" y="149"/>
                </a:moveTo>
                <a:lnTo>
                  <a:pt x="2475" y="2"/>
                </a:lnTo>
                <a:lnTo>
                  <a:pt x="2475" y="2471"/>
                </a:lnTo>
                <a:cubicBezTo>
                  <a:pt x="2466" y="2473"/>
                  <a:pt x="2458" y="2937"/>
                  <a:pt x="2449" y="2939"/>
                </a:cubicBezTo>
                <a:lnTo>
                  <a:pt x="0" y="2946"/>
                </a:lnTo>
                <a:lnTo>
                  <a:pt x="0" y="2"/>
                </a:lnTo>
                <a:cubicBezTo>
                  <a:pt x="1" y="1"/>
                  <a:pt x="2" y="1"/>
                  <a:pt x="3" y="0"/>
                </a:cubicBezTo>
                <a:lnTo>
                  <a:pt x="1235" y="149"/>
                </a:lnTo>
                <a:close/>
              </a:path>
            </a:pathLst>
          </a:custGeom>
          <a:noFill/>
          <a:ln w="6350" cap="flat" cmpd="sng">
            <a:solidFill>
              <a:srgbClr val="C0C0C0"/>
            </a:solidFill>
            <a:prstDash val="solid"/>
            <a:round/>
            <a:headEnd/>
            <a:tailEnd/>
          </a:ln>
          <a:extLst>
            <a:ext uri="{909E8E84-426E-40DD-AFC4-6F175D3DCCD1}">
              <a14:hiddenFill xmlns:a14="http://schemas.microsoft.com/office/drawing/2010/main">
                <a:solidFill>
                  <a:srgbClr val="FFFFFF"/>
                </a:solidFill>
              </a14:hiddenFill>
            </a:ext>
          </a:extLst>
        </p:spPr>
        <p:txBody>
          <a:bodyPr tIns="205740" bIns="68580"/>
          <a:lstStyle/>
          <a:p>
            <a:endParaRPr lang="en-US" sz="1350"/>
          </a:p>
        </p:txBody>
      </p:sp>
      <p:sp>
        <p:nvSpPr>
          <p:cNvPr id="17" name="Text Placeholder 8"/>
          <p:cNvSpPr>
            <a:spLocks noGrp="1"/>
          </p:cNvSpPr>
          <p:nvPr>
            <p:ph type="body" sz="quarter" idx="21"/>
          </p:nvPr>
        </p:nvSpPr>
        <p:spPr>
          <a:xfrm rot="5400000">
            <a:off x="1563115"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2" name="Text Placeholder 8"/>
          <p:cNvSpPr>
            <a:spLocks noGrp="1"/>
          </p:cNvSpPr>
          <p:nvPr>
            <p:ph type="body" sz="quarter" idx="27"/>
          </p:nvPr>
        </p:nvSpPr>
        <p:spPr>
          <a:xfrm rot="5400000">
            <a:off x="4377013"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3" name="Text Placeholder 8"/>
          <p:cNvSpPr>
            <a:spLocks noGrp="1"/>
          </p:cNvSpPr>
          <p:nvPr>
            <p:ph type="body" sz="quarter" idx="28"/>
          </p:nvPr>
        </p:nvSpPr>
        <p:spPr>
          <a:xfrm rot="5400000">
            <a:off x="7171436"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4" name="Text Placeholder 8"/>
          <p:cNvSpPr>
            <a:spLocks noGrp="1"/>
          </p:cNvSpPr>
          <p:nvPr>
            <p:ph type="body" sz="quarter" idx="29"/>
          </p:nvPr>
        </p:nvSpPr>
        <p:spPr>
          <a:xfrm rot="5400000">
            <a:off x="10002267" y="473964"/>
            <a:ext cx="612648" cy="2560320"/>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8" name="Text Placeholder 5"/>
          <p:cNvSpPr>
            <a:spLocks noGrp="1"/>
          </p:cNvSpPr>
          <p:nvPr>
            <p:ph type="body" sz="quarter" idx="31"/>
          </p:nvPr>
        </p:nvSpPr>
        <p:spPr>
          <a:xfrm>
            <a:off x="589279"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9" name="Text Placeholder 5"/>
          <p:cNvSpPr>
            <a:spLocks noGrp="1"/>
          </p:cNvSpPr>
          <p:nvPr>
            <p:ph type="body" sz="quarter" idx="32"/>
          </p:nvPr>
        </p:nvSpPr>
        <p:spPr>
          <a:xfrm>
            <a:off x="3403177"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20" name="Text Placeholder 5"/>
          <p:cNvSpPr>
            <a:spLocks noGrp="1"/>
          </p:cNvSpPr>
          <p:nvPr>
            <p:ph type="body" sz="quarter" idx="33"/>
          </p:nvPr>
        </p:nvSpPr>
        <p:spPr>
          <a:xfrm>
            <a:off x="6197600"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25" name="Text Placeholder 5"/>
          <p:cNvSpPr>
            <a:spLocks noGrp="1"/>
          </p:cNvSpPr>
          <p:nvPr>
            <p:ph type="body" sz="quarter" idx="34"/>
          </p:nvPr>
        </p:nvSpPr>
        <p:spPr>
          <a:xfrm>
            <a:off x="9028431" y="2155123"/>
            <a:ext cx="2560320" cy="3959352"/>
          </a:xfrm>
          <a:prstGeom prst="rect">
            <a:avLst/>
          </a:prstGeom>
          <a:solidFill>
            <a:srgbClr val="FFFFFF"/>
          </a:solidFill>
          <a:ln>
            <a:no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5" name="Slide Number Placeholder 9"/>
          <p:cNvSpPr>
            <a:spLocks noGrp="1"/>
          </p:cNvSpPr>
          <p:nvPr>
            <p:ph type="sldNum" sz="quarter" idx="35"/>
          </p:nvPr>
        </p:nvSpPr>
        <p:spPr/>
        <p:txBody>
          <a:bodyPr/>
          <a:lstStyle>
            <a:lvl1pPr>
              <a:defRPr/>
            </a:lvl1pPr>
          </a:lstStyle>
          <a:p>
            <a:fld id="{6D75ED15-758A-614E-A17B-56CD5E692F69}" type="slidenum">
              <a:rPr lang="en-US" altLang="en-US"/>
              <a:pPr/>
              <a:t>‹#›</a:t>
            </a:fld>
            <a:endParaRPr lang="en-US" altLang="en-US"/>
          </a:p>
        </p:txBody>
      </p:sp>
      <p:sp>
        <p:nvSpPr>
          <p:cNvPr id="21" name="Footer Placeholder 20"/>
          <p:cNvSpPr>
            <a:spLocks noGrp="1"/>
          </p:cNvSpPr>
          <p:nvPr>
            <p:ph type="ftr" sz="quarter" idx="36"/>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7681065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roject">
    <p:spTree>
      <p:nvGrpSpPr>
        <p:cNvPr id="1" name=""/>
        <p:cNvGrpSpPr/>
        <p:nvPr/>
      </p:nvGrpSpPr>
      <p:grpSpPr>
        <a:xfrm>
          <a:off x="0" y="0"/>
          <a:ext cx="0" cy="0"/>
          <a:chOff x="0" y="0"/>
          <a:chExt cx="0" cy="0"/>
        </a:xfrm>
      </p:grpSpPr>
      <p:sp>
        <p:nvSpPr>
          <p:cNvPr id="20" name="Text Placeholder 12"/>
          <p:cNvSpPr>
            <a:spLocks noGrp="1"/>
          </p:cNvSpPr>
          <p:nvPr>
            <p:ph type="body" sz="quarter" idx="12"/>
          </p:nvPr>
        </p:nvSpPr>
        <p:spPr>
          <a:xfrm>
            <a:off x="451104" y="1450181"/>
            <a:ext cx="3462528" cy="457200"/>
          </a:xfrm>
          <a:prstGeom prst="homePlate">
            <a:avLst>
              <a:gd name="adj" fmla="val 33316"/>
            </a:avLst>
          </a:prstGeom>
          <a:solidFill>
            <a:srgbClr val="B01C2E"/>
          </a:solidFill>
          <a:ln w="6350">
            <a:solidFill>
              <a:srgbClr val="A9A9A9"/>
            </a:solidFill>
          </a:ln>
        </p:spPr>
        <p:txBody>
          <a:bodyPr lIns="137160" tIns="137160" rIns="274320" bIns="137160" anchor="ctr"/>
          <a:lstStyle>
            <a:lvl1pPr marL="0" indent="0" algn="l">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11" name="Text Placeholder 13"/>
          <p:cNvSpPr>
            <a:spLocks noGrp="1"/>
          </p:cNvSpPr>
          <p:nvPr>
            <p:ph type="body" sz="quarter" idx="17"/>
          </p:nvPr>
        </p:nvSpPr>
        <p:spPr>
          <a:xfrm>
            <a:off x="4364739" y="1447807"/>
            <a:ext cx="3534833" cy="461963"/>
          </a:xfrm>
          <a:prstGeom prst="chevron">
            <a:avLst>
              <a:gd name="adj" fmla="val 34831"/>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2" name="Text Placeholder 13"/>
          <p:cNvSpPr>
            <a:spLocks noGrp="1"/>
          </p:cNvSpPr>
          <p:nvPr>
            <p:ph type="body" sz="quarter" idx="29"/>
          </p:nvPr>
        </p:nvSpPr>
        <p:spPr>
          <a:xfrm>
            <a:off x="8278373" y="1447807"/>
            <a:ext cx="3534833" cy="461963"/>
          </a:xfrm>
          <a:prstGeom prst="chevron">
            <a:avLst>
              <a:gd name="adj" fmla="val 34831"/>
            </a:avLst>
          </a:prstGeom>
          <a:solidFill>
            <a:srgbClr val="B01C2E"/>
          </a:solidFill>
        </p:spPr>
        <p:txBody>
          <a:bodyPr anchor="ctr"/>
          <a:lstStyle>
            <a:lvl1pPr>
              <a:buNone/>
              <a:defRPr sz="900" b="1">
                <a:solidFill>
                  <a:srgbClr val="FFFFFF"/>
                </a:solidFill>
              </a:defRPr>
            </a:lvl1pPr>
          </a:lstStyle>
          <a:p>
            <a:pPr lvl="0"/>
            <a:r>
              <a:rPr lang="en-US"/>
              <a:t>Click to edit Master text styles</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Text Placeholder 5"/>
          <p:cNvSpPr>
            <a:spLocks noGrp="1"/>
          </p:cNvSpPr>
          <p:nvPr>
            <p:ph type="body" sz="quarter" idx="31"/>
          </p:nvPr>
        </p:nvSpPr>
        <p:spPr>
          <a:xfrm>
            <a:off x="4364736" y="2057400"/>
            <a:ext cx="3364992" cy="3108960"/>
          </a:xfrm>
          <a:prstGeom prst="rect">
            <a:avLst/>
          </a:prstGeom>
          <a:solidFill>
            <a:srgbClr val="FFFFFF"/>
          </a:solidFill>
          <a:ln>
            <a:solidFill>
              <a:srgbClr val="C0C0C0"/>
            </a:solid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8" name="Text Placeholder 5"/>
          <p:cNvSpPr>
            <a:spLocks noGrp="1"/>
          </p:cNvSpPr>
          <p:nvPr>
            <p:ph type="body" sz="quarter" idx="32"/>
          </p:nvPr>
        </p:nvSpPr>
        <p:spPr>
          <a:xfrm>
            <a:off x="8278368" y="2057400"/>
            <a:ext cx="3364992" cy="3108960"/>
          </a:xfrm>
          <a:prstGeom prst="rect">
            <a:avLst/>
          </a:prstGeom>
          <a:solidFill>
            <a:srgbClr val="FFFFFF"/>
          </a:solidFill>
          <a:ln>
            <a:solidFill>
              <a:srgbClr val="C0C0C0"/>
            </a:solidFill>
          </a:ln>
        </p:spPr>
        <p:txBody>
          <a:bodyPr lIns="91440" anchor="t" anchorCtr="0"/>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19" name="Text Placeholder 5"/>
          <p:cNvSpPr>
            <a:spLocks noGrp="1"/>
          </p:cNvSpPr>
          <p:nvPr>
            <p:ph type="body" sz="quarter" idx="33"/>
          </p:nvPr>
        </p:nvSpPr>
        <p:spPr>
          <a:xfrm>
            <a:off x="451104" y="2057403"/>
            <a:ext cx="3364992" cy="230832"/>
          </a:xfrm>
          <a:prstGeom prst="rect">
            <a:avLst/>
          </a:prstGeom>
          <a:solidFill>
            <a:srgbClr val="FFFFFF"/>
          </a:solidFill>
          <a:ln>
            <a:solidFill>
              <a:srgbClr val="C0C0C0"/>
            </a:solidFill>
          </a:ln>
        </p:spPr>
        <p:txBody>
          <a:bodyPr lIns="91440" anchor="t" anchorCtr="0">
            <a:spAutoFit/>
          </a:bodyP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30302">
              <a:buClr>
                <a:srgbClr val="B01C2E"/>
              </a:buClr>
              <a:buFont typeface="Arial" pitchFamily="34" charset="0"/>
              <a:buChar char="‒"/>
              <a:defRPr sz="900" baseline="0"/>
            </a:lvl3pPr>
            <a:lvl4pPr marL="514350">
              <a:buClr>
                <a:srgbClr val="B01C2E"/>
              </a:buClr>
              <a:buFont typeface="Arial" pitchFamily="34" charset="0"/>
              <a:buChar char="–"/>
              <a:defRPr sz="900"/>
            </a:lvl4pPr>
            <a:lvl5pPr marL="685800">
              <a:buClr>
                <a:srgbClr val="B01C2E"/>
              </a:buClr>
              <a:buFont typeface="Arial" pitchFamily="34" charset="0"/>
              <a:buChar char="–"/>
              <a:defRPr sz="1500"/>
            </a:lvl5pPr>
            <a:lvl6pPr marL="857250">
              <a:buClr>
                <a:srgbClr val="B01C2E"/>
              </a:buClr>
              <a:buFont typeface="Arial" pitchFamily="34" charset="0"/>
              <a:buChar char="–"/>
              <a:defRPr/>
            </a:lvl6pPr>
          </a:lstStyle>
          <a:p>
            <a:pPr lvl="0"/>
            <a:r>
              <a:rPr lang="en-US"/>
              <a:t>Click to edit Master text styles</a:t>
            </a:r>
          </a:p>
        </p:txBody>
      </p:sp>
      <p:sp>
        <p:nvSpPr>
          <p:cNvPr id="9" name="Slide Number Placeholder 9"/>
          <p:cNvSpPr>
            <a:spLocks noGrp="1"/>
          </p:cNvSpPr>
          <p:nvPr>
            <p:ph type="sldNum" sz="quarter" idx="34"/>
          </p:nvPr>
        </p:nvSpPr>
        <p:spPr/>
        <p:txBody>
          <a:bodyPr/>
          <a:lstStyle>
            <a:lvl1pPr>
              <a:defRPr/>
            </a:lvl1pPr>
          </a:lstStyle>
          <a:p>
            <a:fld id="{8A4AF9FF-8501-8442-BA34-6C86C862CF8D}" type="slidenum">
              <a:rPr lang="en-US" altLang="en-US"/>
              <a:pPr/>
              <a:t>‹#›</a:t>
            </a:fld>
            <a:endParaRPr lang="en-US" altLang="en-US"/>
          </a:p>
        </p:txBody>
      </p:sp>
      <p:sp>
        <p:nvSpPr>
          <p:cNvPr id="10" name="Footer Placeholder 12"/>
          <p:cNvSpPr>
            <a:spLocks noGrp="1"/>
          </p:cNvSpPr>
          <p:nvPr>
            <p:ph type="ftr" sz="quarter" idx="35"/>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0384182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rget">
    <p:spTree>
      <p:nvGrpSpPr>
        <p:cNvPr id="1" name=""/>
        <p:cNvGrpSpPr/>
        <p:nvPr/>
      </p:nvGrpSpPr>
      <p:grpSpPr>
        <a:xfrm>
          <a:off x="0" y="0"/>
          <a:ext cx="0" cy="0"/>
          <a:chOff x="0" y="0"/>
          <a:chExt cx="0" cy="0"/>
        </a:xfrm>
      </p:grpSpPr>
      <p:sp>
        <p:nvSpPr>
          <p:cNvPr id="17" name="Text Placeholder 8"/>
          <p:cNvSpPr>
            <a:spLocks noGrp="1"/>
          </p:cNvSpPr>
          <p:nvPr>
            <p:ph type="body" sz="quarter" idx="29"/>
          </p:nvPr>
        </p:nvSpPr>
        <p:spPr>
          <a:xfrm>
            <a:off x="9505696" y="1493520"/>
            <a:ext cx="1975104" cy="4754880"/>
          </a:xfrm>
          <a:prstGeom prst="rect">
            <a:avLst/>
          </a:prstGeom>
          <a:ln>
            <a:solidFill>
              <a:srgbClr val="C0C0C0"/>
            </a:solidFill>
          </a:ln>
        </p:spPr>
        <p:txBody>
          <a:bodyPr lIns="45720" anchor="t"/>
          <a:lstStyle>
            <a:lvl1pPr marL="123444" indent="-123444" algn="l">
              <a:lnSpc>
                <a:spcPts val="1050"/>
              </a:lnSpc>
              <a:spcBef>
                <a:spcPts val="0"/>
              </a:spcBef>
              <a:buClr>
                <a:schemeClr val="accent1"/>
              </a:buClr>
              <a:buFont typeface="Wingdings" pitchFamily="2" charset="2"/>
              <a:buChar char="§"/>
              <a:defRPr sz="900" b="0">
                <a:solidFill>
                  <a:srgbClr val="000000"/>
                </a:solidFill>
              </a:defRPr>
            </a:lvl1pPr>
            <a:lvl2pPr marL="123444" indent="0" algn="l">
              <a:spcBef>
                <a:spcPts val="525"/>
              </a:spcBef>
              <a:buNone/>
              <a:defRPr sz="900" b="0"/>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22" name="Text Placeholder 5"/>
          <p:cNvSpPr>
            <a:spLocks noGrp="1"/>
          </p:cNvSpPr>
          <p:nvPr>
            <p:ph type="body" sz="quarter" idx="21"/>
          </p:nvPr>
        </p:nvSpPr>
        <p:spPr>
          <a:xfrm>
            <a:off x="609600" y="16002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rgbClr val="C0C0C0"/>
              </a:buClr>
              <a:buSzTx/>
              <a:buFont typeface="Wingdings 2" pitchFamily="18" charset="2"/>
              <a:buChar char="¡"/>
              <a:tabLst/>
              <a:defRPr sz="900" b="1" baseline="0">
                <a:solidFill>
                  <a:srgbClr val="FFFFFF"/>
                </a:solidFill>
              </a:defRPr>
            </a:lvl1pPr>
            <a:lvl2pPr marL="88106" indent="0">
              <a:buFontTx/>
              <a:buNone/>
              <a:defRPr sz="750"/>
            </a:lvl2pPr>
          </a:lstStyle>
          <a:p>
            <a:pPr lvl="0"/>
            <a:r>
              <a:rPr lang="en-US"/>
              <a:t>Click to edit Master text styles</a:t>
            </a:r>
          </a:p>
        </p:txBody>
      </p:sp>
      <p:sp>
        <p:nvSpPr>
          <p:cNvPr id="24" name="Text Placeholder 5"/>
          <p:cNvSpPr>
            <a:spLocks noGrp="1"/>
          </p:cNvSpPr>
          <p:nvPr>
            <p:ph type="body" sz="quarter" idx="23"/>
          </p:nvPr>
        </p:nvSpPr>
        <p:spPr>
          <a:xfrm>
            <a:off x="609600" y="48768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lang="en-US" sz="900" b="1" kern="1200" baseline="0" dirty="0" smtClean="0">
                <a:solidFill>
                  <a:srgbClr val="FFFFFF"/>
                </a:solidFill>
                <a:latin typeface="+mn-lt"/>
                <a:ea typeface="+mn-ea"/>
                <a:cs typeface="+mn-cs"/>
              </a:defRPr>
            </a:lvl1pPr>
            <a:lvl2pPr marL="88106" indent="0">
              <a:buFontTx/>
              <a:buNone/>
              <a:defRPr sz="750"/>
            </a:lvl2pPr>
          </a:lstStyle>
          <a:p>
            <a:pPr lvl="0"/>
            <a:r>
              <a:rPr lang="en-US"/>
              <a:t>Click to edit Master text styles</a:t>
            </a:r>
          </a:p>
        </p:txBody>
      </p:sp>
      <p:sp>
        <p:nvSpPr>
          <p:cNvPr id="25" name="Text Placeholder 5"/>
          <p:cNvSpPr>
            <a:spLocks noGrp="1"/>
          </p:cNvSpPr>
          <p:nvPr>
            <p:ph type="body" sz="quarter" idx="24"/>
          </p:nvPr>
        </p:nvSpPr>
        <p:spPr>
          <a:xfrm>
            <a:off x="609600" y="3238500"/>
            <a:ext cx="2133600" cy="1280160"/>
          </a:xfrm>
          <a:prstGeom prst="rect">
            <a:avLst/>
          </a:prstGeom>
          <a:solidFill>
            <a:srgbClr val="B01C2E"/>
          </a:solidFill>
          <a:ln>
            <a:solidFill>
              <a:srgbClr val="C0C0C0"/>
            </a:solidFill>
          </a:ln>
        </p:spPr>
        <p:txBody>
          <a:bodyPr anchor="ctr"/>
          <a:lstStyle>
            <a:lvl1pPr marL="89154" marR="0" indent="-8915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lang="en-US" sz="900" b="1" kern="1200" baseline="0" dirty="0" smtClean="0">
                <a:solidFill>
                  <a:srgbClr val="FFFFFF"/>
                </a:solidFill>
                <a:latin typeface="+mn-lt"/>
                <a:ea typeface="+mn-ea"/>
                <a:cs typeface="+mn-cs"/>
              </a:defRPr>
            </a:lvl1pPr>
            <a:lvl2pPr marL="88106" indent="0">
              <a:buFontTx/>
              <a:buNone/>
              <a:defRPr sz="750"/>
            </a:lvl2pPr>
          </a:lstStyle>
          <a:p>
            <a:pPr lvl="0"/>
            <a:r>
              <a:rPr lang="en-US"/>
              <a:t>Click to edit Master text styles</a:t>
            </a:r>
          </a:p>
        </p:txBody>
      </p:sp>
      <p:sp>
        <p:nvSpPr>
          <p:cNvPr id="12" name="Text Placeholder 5"/>
          <p:cNvSpPr>
            <a:spLocks noGrp="1"/>
          </p:cNvSpPr>
          <p:nvPr>
            <p:ph type="body" sz="quarter" idx="30"/>
          </p:nvPr>
        </p:nvSpPr>
        <p:spPr>
          <a:xfrm>
            <a:off x="2922016" y="16002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1"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Text Placeholder 5"/>
          <p:cNvSpPr>
            <a:spLocks noGrp="1"/>
          </p:cNvSpPr>
          <p:nvPr>
            <p:ph type="body" sz="quarter" idx="31"/>
          </p:nvPr>
        </p:nvSpPr>
        <p:spPr>
          <a:xfrm>
            <a:off x="2922016" y="32385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6" name="Text Placeholder 5"/>
          <p:cNvSpPr>
            <a:spLocks noGrp="1"/>
          </p:cNvSpPr>
          <p:nvPr>
            <p:ph type="body" sz="quarter" idx="32"/>
          </p:nvPr>
        </p:nvSpPr>
        <p:spPr>
          <a:xfrm>
            <a:off x="2922016" y="4876800"/>
            <a:ext cx="6486144" cy="1280160"/>
          </a:xfrm>
          <a:prstGeom prst="homePlate">
            <a:avLst>
              <a:gd name="adj" fmla="val 25111"/>
            </a:avLst>
          </a:prstGeom>
          <a:solidFill>
            <a:srgbClr val="FFFFFF"/>
          </a:solidFill>
          <a:ln>
            <a:solidFill>
              <a:srgbClr val="C0C0C0"/>
            </a:solidFill>
          </a:ln>
        </p:spPr>
        <p:txBody>
          <a:bodyPr rIns="45720" anchor="ctr"/>
          <a:lstStyle>
            <a:lvl1pPr marL="123444" marR="0" indent="-123444" algn="l" defTabSz="685800" rtl="0" eaLnBrk="1" fontAlgn="auto" latinLnBrk="0" hangingPunct="1">
              <a:lnSpc>
                <a:spcPct val="100000"/>
              </a:lnSpc>
              <a:spcBef>
                <a:spcPct val="20000"/>
              </a:spcBef>
              <a:spcAft>
                <a:spcPts val="0"/>
              </a:spcAft>
              <a:buClr>
                <a:schemeClr val="accent1"/>
              </a:buClr>
              <a:buSzTx/>
              <a:buFont typeface="Wingdings 2" pitchFamily="18" charset="2"/>
              <a:buChar char=""/>
              <a:tabLst/>
              <a:defRPr sz="900" baseline="0"/>
            </a:lvl1pPr>
            <a:lvl2pPr marL="246888" indent="-123444">
              <a:buClr>
                <a:srgbClr val="B01C2E"/>
              </a:buClr>
              <a:buFont typeface="Arial" pitchFamily="34" charset="0"/>
              <a:buChar char="•"/>
              <a:defRPr sz="900" baseline="0"/>
            </a:lvl2pPr>
            <a:lvl3pPr marL="329184" indent="-123444">
              <a:buClr>
                <a:srgbClr val="B01C2E"/>
              </a:buClr>
              <a:buFont typeface="Arial" pitchFamily="34" charset="0"/>
              <a:buChar char="‒"/>
              <a:defRPr sz="900" baseline="0"/>
            </a:lvl3pPr>
            <a:lvl4pPr marL="452628" indent="-123444">
              <a:buClr>
                <a:srgbClr val="B01C2E"/>
              </a:buClr>
              <a:buFont typeface="Arial" pitchFamily="34" charset="0"/>
              <a:buChar char="–"/>
              <a:defRPr sz="900"/>
            </a:lvl4pPr>
            <a:lvl5pPr marL="576072" indent="-123444">
              <a:buClr>
                <a:srgbClr val="B01C2E"/>
              </a:buClr>
              <a:buFont typeface="Arial" pitchFamily="34" charset="0"/>
              <a:buChar char="–"/>
              <a:defRPr sz="900"/>
            </a:lvl5pPr>
            <a:lvl6pPr marL="685800" indent="-123444">
              <a:buClr>
                <a:srgbClr val="B01C2E"/>
              </a:buClr>
              <a:buFont typeface="Arial" pitchFamily="34" charset="0"/>
              <a:buChar char="–"/>
              <a:defRPr sz="900"/>
            </a:lvl6pPr>
          </a:lstStyle>
          <a:p>
            <a:pPr lvl="0"/>
            <a:r>
              <a:rPr lang="en-US"/>
              <a:t>Click to edit Master text styles</a:t>
            </a:r>
          </a:p>
          <a:p>
            <a:pPr lvl="1"/>
            <a:r>
              <a:rPr lang="en-US"/>
              <a:t>Second level</a:t>
            </a:r>
          </a:p>
          <a:p>
            <a:pPr lvl="2"/>
            <a:r>
              <a:rPr lang="en-US"/>
              <a:t>Third level</a:t>
            </a:r>
          </a:p>
        </p:txBody>
      </p:sp>
      <p:sp>
        <p:nvSpPr>
          <p:cNvPr id="10" name="Slide Number Placeholder 9"/>
          <p:cNvSpPr>
            <a:spLocks noGrp="1"/>
          </p:cNvSpPr>
          <p:nvPr>
            <p:ph type="sldNum" sz="quarter" idx="33"/>
          </p:nvPr>
        </p:nvSpPr>
        <p:spPr/>
        <p:txBody>
          <a:bodyPr/>
          <a:lstStyle>
            <a:lvl1pPr>
              <a:defRPr/>
            </a:lvl1pPr>
          </a:lstStyle>
          <a:p>
            <a:fld id="{00398512-78EB-D84B-88E3-8EFD360D49EF}" type="slidenum">
              <a:rPr lang="en-US" altLang="en-US"/>
              <a:pPr/>
              <a:t>‹#›</a:t>
            </a:fld>
            <a:endParaRPr lang="en-US" altLang="en-US"/>
          </a:p>
        </p:txBody>
      </p:sp>
      <p:sp>
        <p:nvSpPr>
          <p:cNvPr id="13" name="Footer Placeholder 12"/>
          <p:cNvSpPr>
            <a:spLocks noGrp="1"/>
          </p:cNvSpPr>
          <p:nvPr>
            <p:ph type="ftr" sz="quarter" idx="34"/>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2072618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blocks - Two palettes moving forward">
    <p:spTree>
      <p:nvGrpSpPr>
        <p:cNvPr id="1" name=""/>
        <p:cNvGrpSpPr/>
        <p:nvPr/>
      </p:nvGrpSpPr>
      <p:grpSpPr>
        <a:xfrm>
          <a:off x="0" y="0"/>
          <a:ext cx="0" cy="0"/>
          <a:chOff x="0" y="0"/>
          <a:chExt cx="0" cy="0"/>
        </a:xfrm>
      </p:grpSpPr>
      <p:sp>
        <p:nvSpPr>
          <p:cNvPr id="7" name="AutoShape 3"/>
          <p:cNvSpPr>
            <a:spLocks noChangeArrowheads="1"/>
          </p:cNvSpPr>
          <p:nvPr userDrawn="1"/>
        </p:nvSpPr>
        <p:spPr bwMode="auto">
          <a:xfrm>
            <a:off x="912284" y="2635250"/>
            <a:ext cx="10369549" cy="1587500"/>
          </a:xfrm>
          <a:prstGeom prst="homePlate">
            <a:avLst>
              <a:gd name="adj" fmla="val 32592"/>
            </a:avLst>
          </a:prstGeom>
          <a:gradFill rotWithShape="1">
            <a:gsLst>
              <a:gs pos="0">
                <a:srgbClr val="9E9E9E"/>
              </a:gs>
              <a:gs pos="50000">
                <a:srgbClr val="C4C4C4"/>
              </a:gs>
              <a:gs pos="100000">
                <a:srgbClr val="E3E3E3"/>
              </a:gs>
            </a:gsLst>
            <a:lin ang="10800000" scaled="1"/>
          </a:gradFill>
          <a:ln>
            <a:noFill/>
          </a:ln>
          <a:extLst>
            <a:ext uri="{91240B29-F687-4F45-9708-019B960494DF}">
              <a14:hiddenLine xmlns:a14="http://schemas.microsoft.com/office/drawing/2010/main" w="6350">
                <a:solidFill>
                  <a:srgbClr val="000000"/>
                </a:solidFill>
                <a:miter lim="800000"/>
                <a:headEnd/>
                <a:tailEnd/>
              </a14:hiddenLine>
            </a:ext>
          </a:extLst>
        </p:spPr>
        <p:txBody>
          <a:bodyPr tIns="68580" bIns="6858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eaLnBrk="1" hangingPunct="1"/>
            <a:endParaRPr lang="en-US" altLang="en-US" sz="1350">
              <a:latin typeface="Arial" charset="0"/>
            </a:endParaRPr>
          </a:p>
        </p:txBody>
      </p:sp>
      <p:sp>
        <p:nvSpPr>
          <p:cNvPr id="18" name="Text Placeholder 17"/>
          <p:cNvSpPr>
            <a:spLocks noGrp="1"/>
          </p:cNvSpPr>
          <p:nvPr>
            <p:ph type="body" sz="quarter" idx="21"/>
          </p:nvPr>
        </p:nvSpPr>
        <p:spPr>
          <a:xfrm>
            <a:off x="1402080" y="1417320"/>
            <a:ext cx="4389120"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21" name="Text Placeholder 17"/>
          <p:cNvSpPr>
            <a:spLocks noGrp="1"/>
          </p:cNvSpPr>
          <p:nvPr>
            <p:ph type="body" sz="quarter" idx="23"/>
          </p:nvPr>
        </p:nvSpPr>
        <p:spPr>
          <a:xfrm>
            <a:off x="6096000" y="1417320"/>
            <a:ext cx="4389120"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4" name="Content Placeholder 10"/>
          <p:cNvSpPr>
            <a:spLocks noGrp="1"/>
          </p:cNvSpPr>
          <p:nvPr>
            <p:ph sz="quarter" idx="20"/>
          </p:nvPr>
        </p:nvSpPr>
        <p:spPr>
          <a:xfrm>
            <a:off x="1402080" y="1874520"/>
            <a:ext cx="4389120" cy="36576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0"/>
          <p:cNvSpPr>
            <a:spLocks noGrp="1"/>
          </p:cNvSpPr>
          <p:nvPr>
            <p:ph sz="quarter" idx="24"/>
          </p:nvPr>
        </p:nvSpPr>
        <p:spPr>
          <a:xfrm>
            <a:off x="6096000" y="1874520"/>
            <a:ext cx="4389120" cy="36576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9"/>
          <p:cNvSpPr>
            <a:spLocks noGrp="1"/>
          </p:cNvSpPr>
          <p:nvPr>
            <p:ph type="sldNum" sz="quarter" idx="25"/>
          </p:nvPr>
        </p:nvSpPr>
        <p:spPr/>
        <p:txBody>
          <a:bodyPr/>
          <a:lstStyle>
            <a:lvl1pPr>
              <a:defRPr/>
            </a:lvl1pPr>
          </a:lstStyle>
          <a:p>
            <a:fld id="{6CB47071-B393-DC4F-9921-408D035EE572}" type="slidenum">
              <a:rPr lang="en-US" altLang="en-US"/>
              <a:pPr/>
              <a:t>‹#›</a:t>
            </a:fld>
            <a:endParaRPr lang="en-US" altLang="en-US"/>
          </a:p>
        </p:txBody>
      </p:sp>
      <p:sp>
        <p:nvSpPr>
          <p:cNvPr id="9" name="Footer Placeholder 8"/>
          <p:cNvSpPr>
            <a:spLocks noGrp="1"/>
          </p:cNvSpPr>
          <p:nvPr>
            <p:ph type="ftr" sz="quarter" idx="26"/>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39563555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flict">
    <p:spTree>
      <p:nvGrpSpPr>
        <p:cNvPr id="1" name=""/>
        <p:cNvGrpSpPr/>
        <p:nvPr/>
      </p:nvGrpSpPr>
      <p:grpSpPr>
        <a:xfrm>
          <a:off x="0" y="0"/>
          <a:ext cx="0" cy="0"/>
          <a:chOff x="0" y="0"/>
          <a:chExt cx="0" cy="0"/>
        </a:xfrm>
      </p:grpSpPr>
      <p:sp>
        <p:nvSpPr>
          <p:cNvPr id="7" name="Freeform 7"/>
          <p:cNvSpPr>
            <a:spLocks/>
          </p:cNvSpPr>
          <p:nvPr userDrawn="1"/>
        </p:nvSpPr>
        <p:spPr bwMode="auto">
          <a:xfrm>
            <a:off x="5846233" y="3341688"/>
            <a:ext cx="501651" cy="1403350"/>
          </a:xfrm>
          <a:custGeom>
            <a:avLst/>
            <a:gdLst>
              <a:gd name="T0" fmla="*/ 2147483647 w 176"/>
              <a:gd name="T1" fmla="*/ 0 h 608"/>
              <a:gd name="T2" fmla="*/ 0 w 176"/>
              <a:gd name="T3" fmla="*/ 2147483647 h 608"/>
              <a:gd name="T4" fmla="*/ 2147483647 w 176"/>
              <a:gd name="T5" fmla="*/ 2147483647 h 608"/>
              <a:gd name="T6" fmla="*/ 0 w 176"/>
              <a:gd name="T7" fmla="*/ 2147483647 h 608"/>
              <a:gd name="T8" fmla="*/ 2147483647 w 176"/>
              <a:gd name="T9" fmla="*/ 2147483647 h 608"/>
              <a:gd name="T10" fmla="*/ 2147483647 w 176"/>
              <a:gd name="T11" fmla="*/ 2147483647 h 608"/>
              <a:gd name="T12" fmla="*/ 0 w 176"/>
              <a:gd name="T13" fmla="*/ 2147483647 h 608"/>
              <a:gd name="T14" fmla="*/ 0 w 176"/>
              <a:gd name="T15" fmla="*/ 2147483647 h 608"/>
              <a:gd name="T16" fmla="*/ 2147483647 w 176"/>
              <a:gd name="T17" fmla="*/ 2147483647 h 608"/>
              <a:gd name="T18" fmla="*/ 2147483647 w 176"/>
              <a:gd name="T19" fmla="*/ 2147483647 h 608"/>
              <a:gd name="T20" fmla="*/ 2147483647 w 176"/>
              <a:gd name="T21" fmla="*/ 2147483647 h 608"/>
              <a:gd name="T22" fmla="*/ 2147483647 w 176"/>
              <a:gd name="T23" fmla="*/ 2147483647 h 608"/>
              <a:gd name="T24" fmla="*/ 2147483647 w 176"/>
              <a:gd name="T25" fmla="*/ 2147483647 h 608"/>
              <a:gd name="T26" fmla="*/ 2147483647 w 176"/>
              <a:gd name="T27" fmla="*/ 2147483647 h 608"/>
              <a:gd name="T28" fmla="*/ 2147483647 w 176"/>
              <a:gd name="T29" fmla="*/ 0 h 608"/>
              <a:gd name="T30" fmla="*/ 2147483647 w 176"/>
              <a:gd name="T31" fmla="*/ 0 h 60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76" h="608">
                <a:moveTo>
                  <a:pt x="72" y="0"/>
                </a:moveTo>
                <a:lnTo>
                  <a:pt x="0" y="232"/>
                </a:lnTo>
                <a:lnTo>
                  <a:pt x="48" y="232"/>
                </a:lnTo>
                <a:lnTo>
                  <a:pt x="0" y="376"/>
                </a:lnTo>
                <a:lnTo>
                  <a:pt x="72" y="376"/>
                </a:lnTo>
                <a:lnTo>
                  <a:pt x="32" y="504"/>
                </a:lnTo>
                <a:lnTo>
                  <a:pt x="0" y="504"/>
                </a:lnTo>
                <a:lnTo>
                  <a:pt x="0" y="608"/>
                </a:lnTo>
                <a:lnTo>
                  <a:pt x="96" y="496"/>
                </a:lnTo>
                <a:lnTo>
                  <a:pt x="48" y="504"/>
                </a:lnTo>
                <a:lnTo>
                  <a:pt x="144" y="336"/>
                </a:lnTo>
                <a:lnTo>
                  <a:pt x="72" y="336"/>
                </a:lnTo>
                <a:lnTo>
                  <a:pt x="144" y="192"/>
                </a:lnTo>
                <a:lnTo>
                  <a:pt x="88" y="192"/>
                </a:lnTo>
                <a:lnTo>
                  <a:pt x="176" y="0"/>
                </a:lnTo>
                <a:lnTo>
                  <a:pt x="72" y="0"/>
                </a:lnTo>
                <a:close/>
              </a:path>
            </a:pathLst>
          </a:custGeom>
          <a:solidFill>
            <a:srgbClr val="B01C2E"/>
          </a:solidFill>
          <a:ln w="6350" cap="flat" cmpd="sng">
            <a:solidFill>
              <a:srgbClr val="B01C2E"/>
            </a:solidFill>
            <a:prstDash val="solid"/>
            <a:round/>
            <a:headEnd/>
            <a:tailEnd/>
          </a:ln>
        </p:spPr>
        <p:txBody>
          <a:bodyPr lIns="54000" tIns="54000" rIns="54000" bIns="54000" anchor="ctr"/>
          <a:lstStyle/>
          <a:p>
            <a:endParaRPr lang="en-US" sz="1350"/>
          </a:p>
        </p:txBody>
      </p:sp>
      <p:sp>
        <p:nvSpPr>
          <p:cNvPr id="18" name="Text Placeholder 17"/>
          <p:cNvSpPr>
            <a:spLocks noGrp="1"/>
          </p:cNvSpPr>
          <p:nvPr>
            <p:ph type="body" sz="quarter" idx="21"/>
          </p:nvPr>
        </p:nvSpPr>
        <p:spPr>
          <a:xfrm>
            <a:off x="1113536" y="1417320"/>
            <a:ext cx="4047744" cy="457200"/>
          </a:xfrm>
          <a:prstGeom prst="rect">
            <a:avLst/>
          </a:prstGeom>
          <a:solidFill>
            <a:srgbClr val="B01C2E"/>
          </a:solidFill>
          <a:ln>
            <a:solidFill>
              <a:srgbClr val="C0C0C0"/>
            </a:solidFill>
          </a:ln>
        </p:spPr>
        <p:txBody>
          <a:bodyPr anchor="ctr"/>
          <a:lstStyle>
            <a:lvl1pPr algn="ctr">
              <a:buNone/>
              <a:defRPr sz="900" b="1" baseline="0">
                <a:solidFill>
                  <a:srgbClr val="FFFFFF"/>
                </a:solidFill>
              </a:defRPr>
            </a:lvl1pPr>
          </a:lstStyle>
          <a:p>
            <a:pPr lvl="0"/>
            <a:r>
              <a:rPr lang="en-US"/>
              <a:t>Click to edit Master text styles</a:t>
            </a:r>
          </a:p>
        </p:txBody>
      </p:sp>
      <p:sp>
        <p:nvSpPr>
          <p:cNvPr id="21" name="Text Placeholder 17"/>
          <p:cNvSpPr>
            <a:spLocks noGrp="1"/>
          </p:cNvSpPr>
          <p:nvPr>
            <p:ph type="body" sz="quarter" idx="23"/>
          </p:nvPr>
        </p:nvSpPr>
        <p:spPr>
          <a:xfrm>
            <a:off x="7022169" y="1417320"/>
            <a:ext cx="4072128" cy="457200"/>
          </a:xfrm>
          <a:prstGeom prst="rect">
            <a:avLst/>
          </a:prstGeom>
          <a:solidFill>
            <a:srgbClr val="B01C2E"/>
          </a:solidFill>
          <a:ln>
            <a:solidFill>
              <a:srgbClr val="C0C0C0"/>
            </a:solidFill>
          </a:ln>
        </p:spPr>
        <p:txBody>
          <a:bodyPr anchor="ctr"/>
          <a:lstStyle>
            <a:lvl1pPr algn="ctr">
              <a:buNone/>
              <a:defRPr sz="900" b="1">
                <a:solidFill>
                  <a:srgbClr val="FFFFFF"/>
                </a:solidFill>
              </a:defRPr>
            </a:lvl1pPr>
          </a:lstStyle>
          <a:p>
            <a:pPr lvl="0"/>
            <a:r>
              <a:rPr lang="en-US"/>
              <a:t>Click to edit Master text styles</a:t>
            </a:r>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1" name="Content Placeholder 10"/>
          <p:cNvSpPr>
            <a:spLocks noGrp="1"/>
          </p:cNvSpPr>
          <p:nvPr>
            <p:ph sz="quarter" idx="20"/>
          </p:nvPr>
        </p:nvSpPr>
        <p:spPr>
          <a:xfrm>
            <a:off x="1113536" y="1874520"/>
            <a:ext cx="4389120" cy="4343400"/>
          </a:xfrm>
          <a:prstGeom prst="homePlate">
            <a:avLst>
              <a:gd name="adj" fmla="val 7684"/>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24"/>
          </p:nvPr>
        </p:nvSpPr>
        <p:spPr>
          <a:xfrm flipH="1">
            <a:off x="6705177" y="1874520"/>
            <a:ext cx="4389120" cy="4343400"/>
          </a:xfrm>
          <a:prstGeom prst="homePlate">
            <a:avLst>
              <a:gd name="adj" fmla="val 7343"/>
            </a:avLst>
          </a:prstGeom>
          <a:solidFill>
            <a:srgbClr val="FFFFFF"/>
          </a:solidFill>
          <a:ln>
            <a:solidFill>
              <a:srgbClr val="C0C0C0"/>
            </a:solidFill>
          </a:ln>
        </p:spPr>
        <p:txBody>
          <a:bodyPr lIns="2286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9"/>
          <p:cNvSpPr>
            <a:spLocks noGrp="1"/>
          </p:cNvSpPr>
          <p:nvPr>
            <p:ph type="sldNum" sz="quarter" idx="25"/>
          </p:nvPr>
        </p:nvSpPr>
        <p:spPr/>
        <p:txBody>
          <a:bodyPr/>
          <a:lstStyle>
            <a:lvl1pPr>
              <a:defRPr/>
            </a:lvl1pPr>
          </a:lstStyle>
          <a:p>
            <a:fld id="{6C637242-61C1-4C47-AFEF-079B86936FE6}" type="slidenum">
              <a:rPr lang="en-US" altLang="en-US"/>
              <a:pPr/>
              <a:t>‹#›</a:t>
            </a:fld>
            <a:endParaRPr lang="en-US" altLang="en-US"/>
          </a:p>
        </p:txBody>
      </p:sp>
      <p:sp>
        <p:nvSpPr>
          <p:cNvPr id="10" name="Footer Placeholder 12"/>
          <p:cNvSpPr>
            <a:spLocks noGrp="1"/>
          </p:cNvSpPr>
          <p:nvPr>
            <p:ph type="ftr" sz="quarter" idx="26"/>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3786579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sequences List">
    <p:spTree>
      <p:nvGrpSpPr>
        <p:cNvPr id="1" name=""/>
        <p:cNvGrpSpPr/>
        <p:nvPr/>
      </p:nvGrpSpPr>
      <p:grpSpPr>
        <a:xfrm>
          <a:off x="0" y="0"/>
          <a:ext cx="0" cy="0"/>
          <a:chOff x="0" y="0"/>
          <a:chExt cx="0" cy="0"/>
        </a:xfrm>
      </p:grpSpPr>
      <p:sp>
        <p:nvSpPr>
          <p:cNvPr id="20" name="Content Placeholder 10"/>
          <p:cNvSpPr>
            <a:spLocks noGrp="1"/>
          </p:cNvSpPr>
          <p:nvPr>
            <p:ph sz="quarter" idx="35"/>
          </p:nvPr>
        </p:nvSpPr>
        <p:spPr>
          <a:xfrm>
            <a:off x="8242300" y="1577977"/>
            <a:ext cx="3316224" cy="3931920"/>
          </a:xfrm>
          <a:prstGeom prst="rect">
            <a:avLst/>
          </a:prstGeom>
          <a:solidFill>
            <a:srgbClr val="FFFFFF"/>
          </a:solidFill>
          <a:ln>
            <a:solidFill>
              <a:srgbClr val="C0C0C0"/>
            </a:solidFill>
          </a:ln>
        </p:spPr>
        <p:txBody>
          <a:bodyPr lIns="457200" rIns="9144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0"/>
          <p:cNvSpPr>
            <a:spLocks noGrp="1"/>
          </p:cNvSpPr>
          <p:nvPr>
            <p:ph sz="quarter" idx="20"/>
          </p:nvPr>
        </p:nvSpPr>
        <p:spPr>
          <a:xfrm>
            <a:off x="646176" y="1577977"/>
            <a:ext cx="3316224" cy="3931920"/>
          </a:xfrm>
          <a:prstGeom prst="rect">
            <a:avLst/>
          </a:prstGeom>
          <a:solidFill>
            <a:srgbClr val="FFFFFF"/>
          </a:solidFill>
          <a:ln>
            <a:solidFill>
              <a:srgbClr val="C0C0C0"/>
            </a:solidFill>
          </a:ln>
        </p:spPr>
        <p:txBody>
          <a:bodyPr rIns="4572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23"/>
          <p:cNvSpPr>
            <a:spLocks noGrp="1"/>
          </p:cNvSpPr>
          <p:nvPr>
            <p:ph type="body" sz="quarter" idx="10"/>
          </p:nvPr>
        </p:nvSpPr>
        <p:spPr>
          <a:xfrm>
            <a:off x="3556000" y="182880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1" name="Text Placeholder 23"/>
          <p:cNvSpPr>
            <a:spLocks noGrp="1"/>
          </p:cNvSpPr>
          <p:nvPr>
            <p:ph type="body" sz="quarter" idx="21"/>
          </p:nvPr>
        </p:nvSpPr>
        <p:spPr>
          <a:xfrm>
            <a:off x="3556000" y="242316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2" name="Text Placeholder 23"/>
          <p:cNvSpPr>
            <a:spLocks noGrp="1"/>
          </p:cNvSpPr>
          <p:nvPr>
            <p:ph type="body" sz="quarter" idx="22"/>
          </p:nvPr>
        </p:nvSpPr>
        <p:spPr>
          <a:xfrm>
            <a:off x="3556000" y="301752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3" name="Text Placeholder 23"/>
          <p:cNvSpPr>
            <a:spLocks noGrp="1"/>
          </p:cNvSpPr>
          <p:nvPr>
            <p:ph type="body" sz="quarter" idx="23"/>
          </p:nvPr>
        </p:nvSpPr>
        <p:spPr>
          <a:xfrm>
            <a:off x="3556000" y="361188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4" name="Text Placeholder 23"/>
          <p:cNvSpPr>
            <a:spLocks noGrp="1"/>
          </p:cNvSpPr>
          <p:nvPr>
            <p:ph type="body" sz="quarter" idx="24"/>
          </p:nvPr>
        </p:nvSpPr>
        <p:spPr>
          <a:xfrm>
            <a:off x="3556000" y="420624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5" name="Text Placeholder 23"/>
          <p:cNvSpPr>
            <a:spLocks noGrp="1"/>
          </p:cNvSpPr>
          <p:nvPr>
            <p:ph type="body" sz="quarter" idx="25"/>
          </p:nvPr>
        </p:nvSpPr>
        <p:spPr>
          <a:xfrm>
            <a:off x="3556000" y="4800600"/>
            <a:ext cx="5242560" cy="484632"/>
          </a:xfrm>
          <a:prstGeom prst="homePlate">
            <a:avLst>
              <a:gd name="adj" fmla="val 16207"/>
            </a:avLst>
          </a:prstGeom>
          <a:solidFill>
            <a:srgbClr val="FFFFFF"/>
          </a:solidFill>
          <a:ln>
            <a:solidFill>
              <a:srgbClr val="B01C2E"/>
            </a:solidFill>
          </a:ln>
        </p:spPr>
        <p:txBody>
          <a:bodyPr anchor="ctr"/>
          <a:lstStyle>
            <a:lvl1pPr marL="133350" indent="0">
              <a:spcBef>
                <a:spcPts val="0"/>
              </a:spcBef>
              <a:buNone/>
              <a:defRPr sz="900"/>
            </a:lvl1pPr>
          </a:lstStyle>
          <a:p>
            <a:pPr lvl="0"/>
            <a:r>
              <a:rPr lang="en-US"/>
              <a:t>Click to edit Master text styles</a:t>
            </a:r>
          </a:p>
        </p:txBody>
      </p:sp>
      <p:sp>
        <p:nvSpPr>
          <p:cNvPr id="36" name="Text Placeholder 22"/>
          <p:cNvSpPr>
            <a:spLocks noGrp="1"/>
          </p:cNvSpPr>
          <p:nvPr>
            <p:ph type="body" sz="quarter" idx="29"/>
          </p:nvPr>
        </p:nvSpPr>
        <p:spPr>
          <a:xfrm>
            <a:off x="3352800" y="1981200"/>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7" name="Text Placeholder 22"/>
          <p:cNvSpPr>
            <a:spLocks noGrp="1"/>
          </p:cNvSpPr>
          <p:nvPr>
            <p:ph type="body" sz="quarter" idx="30"/>
          </p:nvPr>
        </p:nvSpPr>
        <p:spPr>
          <a:xfrm>
            <a:off x="3352800" y="2570074"/>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8" name="Text Placeholder 22"/>
          <p:cNvSpPr>
            <a:spLocks noGrp="1"/>
          </p:cNvSpPr>
          <p:nvPr>
            <p:ph type="body" sz="quarter" idx="31"/>
          </p:nvPr>
        </p:nvSpPr>
        <p:spPr>
          <a:xfrm>
            <a:off x="3352800" y="3158948"/>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39" name="Text Placeholder 22"/>
          <p:cNvSpPr>
            <a:spLocks noGrp="1"/>
          </p:cNvSpPr>
          <p:nvPr>
            <p:ph type="body" sz="quarter" idx="32"/>
          </p:nvPr>
        </p:nvSpPr>
        <p:spPr>
          <a:xfrm>
            <a:off x="3352800" y="3747822"/>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40" name="Text Placeholder 22"/>
          <p:cNvSpPr>
            <a:spLocks noGrp="1"/>
          </p:cNvSpPr>
          <p:nvPr>
            <p:ph type="body" sz="quarter" idx="33"/>
          </p:nvPr>
        </p:nvSpPr>
        <p:spPr>
          <a:xfrm>
            <a:off x="3352800" y="4336696"/>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41" name="Text Placeholder 22"/>
          <p:cNvSpPr>
            <a:spLocks noGrp="1"/>
          </p:cNvSpPr>
          <p:nvPr>
            <p:ph type="body" sz="quarter" idx="34"/>
          </p:nvPr>
        </p:nvSpPr>
        <p:spPr>
          <a:xfrm>
            <a:off x="3352800" y="4925568"/>
            <a:ext cx="316992" cy="256032"/>
          </a:xfrm>
          <a:prstGeom prst="rect">
            <a:avLst/>
          </a:prstGeom>
          <a:solidFill>
            <a:srgbClr val="B01C2E"/>
          </a:solidFill>
          <a:ln>
            <a:solidFill>
              <a:srgbClr val="999999"/>
            </a:solidFill>
          </a:ln>
        </p:spPr>
        <p:txBody>
          <a:bodyPr lIns="0" tIns="0" rIns="0" bIns="0" anchor="ctr"/>
          <a:lstStyle>
            <a:lvl1pPr marL="0" indent="0" algn="ctr">
              <a:spcBef>
                <a:spcPts val="0"/>
              </a:spcBef>
              <a:buNone/>
              <a:defRPr sz="1200" b="1">
                <a:solidFill>
                  <a:srgbClr val="FFFFFF"/>
                </a:solidFill>
              </a:defRPr>
            </a:lvl1pPr>
          </a:lstStyle>
          <a:p>
            <a:pPr lvl="0"/>
            <a:r>
              <a:rPr lang="en-US"/>
              <a:t>Click to edit Master text styles</a:t>
            </a:r>
          </a:p>
        </p:txBody>
      </p:sp>
      <p:sp>
        <p:nvSpPr>
          <p:cNvPr id="18"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Slide Number Placeholder 9"/>
          <p:cNvSpPr>
            <a:spLocks noGrp="1"/>
          </p:cNvSpPr>
          <p:nvPr>
            <p:ph type="sldNum" sz="quarter" idx="36"/>
          </p:nvPr>
        </p:nvSpPr>
        <p:spPr/>
        <p:txBody>
          <a:bodyPr/>
          <a:lstStyle>
            <a:lvl1pPr>
              <a:defRPr/>
            </a:lvl1pPr>
          </a:lstStyle>
          <a:p>
            <a:fld id="{6F716D94-026E-1240-A247-91A0127FD885}" type="slidenum">
              <a:rPr lang="en-US" altLang="en-US"/>
              <a:pPr/>
              <a:t>‹#›</a:t>
            </a:fld>
            <a:endParaRPr lang="en-US" altLang="en-US"/>
          </a:p>
        </p:txBody>
      </p:sp>
      <p:sp>
        <p:nvSpPr>
          <p:cNvPr id="21" name="Footer Placeholder 12"/>
          <p:cNvSpPr>
            <a:spLocks noGrp="1"/>
          </p:cNvSpPr>
          <p:nvPr>
            <p:ph type="ftr" sz="quarter" idx="37"/>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3084783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Blocks - Horizontal chevrons with text">
    <p:spTree>
      <p:nvGrpSpPr>
        <p:cNvPr id="1" name=""/>
        <p:cNvGrpSpPr/>
        <p:nvPr/>
      </p:nvGrpSpPr>
      <p:grpSpPr>
        <a:xfrm>
          <a:off x="0" y="0"/>
          <a:ext cx="0" cy="0"/>
          <a:chOff x="0" y="0"/>
          <a:chExt cx="0" cy="0"/>
        </a:xfrm>
      </p:grpSpPr>
      <p:sp>
        <p:nvSpPr>
          <p:cNvPr id="10" name="Text Placeholder 19"/>
          <p:cNvSpPr>
            <a:spLocks noGrp="1"/>
          </p:cNvSpPr>
          <p:nvPr>
            <p:ph type="body" sz="quarter" idx="10"/>
          </p:nvPr>
        </p:nvSpPr>
        <p:spPr>
          <a:xfrm>
            <a:off x="528320" y="1600200"/>
            <a:ext cx="2438400" cy="1051560"/>
          </a:xfrm>
          <a:prstGeom prst="homePlate">
            <a:avLst>
              <a:gd name="adj" fmla="val 24892"/>
            </a:avLst>
          </a:prstGeom>
          <a:solidFill>
            <a:srgbClr val="B01C2E"/>
          </a:solidFill>
          <a:ln>
            <a:solidFill>
              <a:srgbClr val="B01C2E"/>
            </a:solidFill>
          </a:ln>
        </p:spPr>
        <p:txBody>
          <a:bodyPr anchor="ctr"/>
          <a:lstStyle>
            <a:lvl1pPr marL="0" indent="0">
              <a:buNone/>
              <a:defRPr sz="900" b="1">
                <a:solidFill>
                  <a:srgbClr val="FFFFFF"/>
                </a:solidFill>
              </a:defRPr>
            </a:lvl1pPr>
          </a:lstStyle>
          <a:p>
            <a:pPr lvl="0"/>
            <a:r>
              <a:rPr lang="en-US"/>
              <a:t>Click to edit Master text styles</a:t>
            </a:r>
          </a:p>
        </p:txBody>
      </p:sp>
      <p:sp>
        <p:nvSpPr>
          <p:cNvPr id="11" name="Text Placeholder 19"/>
          <p:cNvSpPr>
            <a:spLocks noGrp="1"/>
          </p:cNvSpPr>
          <p:nvPr>
            <p:ph type="body" sz="quarter" idx="29"/>
          </p:nvPr>
        </p:nvSpPr>
        <p:spPr>
          <a:xfrm>
            <a:off x="3495040" y="160020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7" name="Text Placeholder 19"/>
          <p:cNvSpPr>
            <a:spLocks noGrp="1"/>
          </p:cNvSpPr>
          <p:nvPr>
            <p:ph type="body" sz="quarter" idx="30"/>
          </p:nvPr>
        </p:nvSpPr>
        <p:spPr>
          <a:xfrm>
            <a:off x="528320" y="274828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18" name="Text Placeholder 19"/>
          <p:cNvSpPr>
            <a:spLocks noGrp="1"/>
          </p:cNvSpPr>
          <p:nvPr>
            <p:ph type="body" sz="quarter" idx="31"/>
          </p:nvPr>
        </p:nvSpPr>
        <p:spPr>
          <a:xfrm>
            <a:off x="3495040" y="274828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9" name="Text Placeholder 19"/>
          <p:cNvSpPr>
            <a:spLocks noGrp="1"/>
          </p:cNvSpPr>
          <p:nvPr>
            <p:ph type="body" sz="quarter" idx="32"/>
          </p:nvPr>
        </p:nvSpPr>
        <p:spPr>
          <a:xfrm>
            <a:off x="528320" y="389636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0" name="Text Placeholder 19"/>
          <p:cNvSpPr>
            <a:spLocks noGrp="1"/>
          </p:cNvSpPr>
          <p:nvPr>
            <p:ph type="body" sz="quarter" idx="33"/>
          </p:nvPr>
        </p:nvSpPr>
        <p:spPr>
          <a:xfrm>
            <a:off x="3495040" y="389636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3" name="Text Placeholder 19"/>
          <p:cNvSpPr>
            <a:spLocks noGrp="1"/>
          </p:cNvSpPr>
          <p:nvPr>
            <p:ph type="body" sz="quarter" idx="34"/>
          </p:nvPr>
        </p:nvSpPr>
        <p:spPr>
          <a:xfrm>
            <a:off x="536355" y="5044440"/>
            <a:ext cx="2438400" cy="1051560"/>
          </a:xfrm>
          <a:prstGeom prst="homePlate">
            <a:avLst>
              <a:gd name="adj" fmla="val 24892"/>
            </a:avLst>
          </a:prstGeom>
          <a:solidFill>
            <a:srgbClr val="B01C2E"/>
          </a:solidFill>
          <a:ln>
            <a:solidFill>
              <a:srgbClr val="B01C2E"/>
            </a:solidFill>
          </a:ln>
        </p:spPr>
        <p:txBody>
          <a:bodyPr anchor="ctr"/>
          <a:lstStyle>
            <a:lvl1pPr marL="0" indent="0">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4" name="Text Placeholder 19"/>
          <p:cNvSpPr>
            <a:spLocks noGrp="1"/>
          </p:cNvSpPr>
          <p:nvPr>
            <p:ph type="body" sz="quarter" idx="35"/>
          </p:nvPr>
        </p:nvSpPr>
        <p:spPr>
          <a:xfrm>
            <a:off x="3503075" y="5044440"/>
            <a:ext cx="816864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Slide Number Placeholder 9"/>
          <p:cNvSpPr>
            <a:spLocks noGrp="1"/>
          </p:cNvSpPr>
          <p:nvPr>
            <p:ph type="sldNum" sz="quarter" idx="36"/>
          </p:nvPr>
        </p:nvSpPr>
        <p:spPr/>
        <p:txBody>
          <a:bodyPr/>
          <a:lstStyle>
            <a:lvl1pPr>
              <a:defRPr/>
            </a:lvl1pPr>
          </a:lstStyle>
          <a:p>
            <a:fld id="{DDD5FA0E-3EAB-CB47-B428-C2E5915BFD66}" type="slidenum">
              <a:rPr lang="en-US" altLang="en-US"/>
              <a:pPr/>
              <a:t>‹#›</a:t>
            </a:fld>
            <a:endParaRPr lang="en-US" altLang="en-US"/>
          </a:p>
        </p:txBody>
      </p:sp>
      <p:sp>
        <p:nvSpPr>
          <p:cNvPr id="14" name="Footer Placeholder 12"/>
          <p:cNvSpPr>
            <a:spLocks noGrp="1"/>
          </p:cNvSpPr>
          <p:nvPr>
            <p:ph type="ftr" sz="quarter" idx="37"/>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6006945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Blocks - Vertical chevrons with text">
    <p:spTree>
      <p:nvGrpSpPr>
        <p:cNvPr id="1" name=""/>
        <p:cNvGrpSpPr/>
        <p:nvPr/>
      </p:nvGrpSpPr>
      <p:grpSpPr>
        <a:xfrm>
          <a:off x="0" y="0"/>
          <a:ext cx="0" cy="0"/>
          <a:chOff x="0" y="0"/>
          <a:chExt cx="0" cy="0"/>
        </a:xfrm>
      </p:grpSpPr>
      <p:sp>
        <p:nvSpPr>
          <p:cNvPr id="20" name="Text Placeholder 13"/>
          <p:cNvSpPr>
            <a:spLocks noGrp="1"/>
          </p:cNvSpPr>
          <p:nvPr>
            <p:ph type="body" sz="quarter" idx="17"/>
          </p:nvPr>
        </p:nvSpPr>
        <p:spPr>
          <a:xfrm rot="5400000">
            <a:off x="1187196" y="794005"/>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14" name="Text Placeholder 19"/>
          <p:cNvSpPr>
            <a:spLocks noGrp="1"/>
          </p:cNvSpPr>
          <p:nvPr>
            <p:ph type="body" sz="quarter" idx="29"/>
          </p:nvPr>
        </p:nvSpPr>
        <p:spPr>
          <a:xfrm>
            <a:off x="3149600" y="1371600"/>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5" name="Text Placeholder 19"/>
          <p:cNvSpPr>
            <a:spLocks noGrp="1"/>
          </p:cNvSpPr>
          <p:nvPr>
            <p:ph type="body" sz="quarter" idx="30"/>
          </p:nvPr>
        </p:nvSpPr>
        <p:spPr>
          <a:xfrm>
            <a:off x="3149600" y="2474977"/>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6" name="Text Placeholder 19"/>
          <p:cNvSpPr>
            <a:spLocks noGrp="1"/>
          </p:cNvSpPr>
          <p:nvPr>
            <p:ph type="body" sz="quarter" idx="31"/>
          </p:nvPr>
        </p:nvSpPr>
        <p:spPr>
          <a:xfrm>
            <a:off x="3149600" y="3578353"/>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7" name="Text Placeholder 19"/>
          <p:cNvSpPr>
            <a:spLocks noGrp="1"/>
          </p:cNvSpPr>
          <p:nvPr>
            <p:ph type="body" sz="quarter" idx="32"/>
          </p:nvPr>
        </p:nvSpPr>
        <p:spPr>
          <a:xfrm>
            <a:off x="3149600" y="4681728"/>
            <a:ext cx="8290560" cy="1051560"/>
          </a:xfrm>
          <a:prstGeom prst="rect">
            <a:avLst/>
          </a:prstGeom>
          <a:solidFill>
            <a:srgbClr val="FFFFFF"/>
          </a:solidFill>
          <a:ln>
            <a:no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1" name="Text Placeholder 13"/>
          <p:cNvSpPr>
            <a:spLocks noGrp="1"/>
          </p:cNvSpPr>
          <p:nvPr>
            <p:ph type="body" sz="quarter" idx="33"/>
          </p:nvPr>
        </p:nvSpPr>
        <p:spPr>
          <a:xfrm rot="5400000">
            <a:off x="1187196" y="1897381"/>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22" name="Text Placeholder 13"/>
          <p:cNvSpPr>
            <a:spLocks noGrp="1"/>
          </p:cNvSpPr>
          <p:nvPr>
            <p:ph type="body" sz="quarter" idx="34"/>
          </p:nvPr>
        </p:nvSpPr>
        <p:spPr>
          <a:xfrm rot="5400000">
            <a:off x="1187196" y="3000757"/>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23" name="Text Placeholder 13"/>
          <p:cNvSpPr>
            <a:spLocks noGrp="1"/>
          </p:cNvSpPr>
          <p:nvPr>
            <p:ph type="body" sz="quarter" idx="35"/>
          </p:nvPr>
        </p:nvSpPr>
        <p:spPr>
          <a:xfrm rot="5400000">
            <a:off x="1187196" y="4104132"/>
            <a:ext cx="1271016" cy="2426208"/>
          </a:xfrm>
          <a:prstGeom prst="chevron">
            <a:avLst>
              <a:gd name="adj" fmla="val 18344"/>
            </a:avLst>
          </a:prstGeom>
          <a:solidFill>
            <a:srgbClr val="B01C2E"/>
          </a:solidFill>
        </p:spPr>
        <p:txBody>
          <a:bodyPr vert="vert270" anchor="ctr"/>
          <a:lstStyle>
            <a:lvl1pPr algn="ctr">
              <a:buNone/>
              <a:defRPr sz="900" b="1">
                <a:solidFill>
                  <a:srgbClr val="FFFFFF"/>
                </a:solidFill>
              </a:defRPr>
            </a:lvl1pPr>
          </a:lstStyle>
          <a:p>
            <a:pPr lvl="0"/>
            <a:r>
              <a:rPr lang="en-US"/>
              <a:t>Click to edit Master text styles</a:t>
            </a:r>
          </a:p>
        </p:txBody>
      </p:sp>
      <p:sp>
        <p:nvSpPr>
          <p:cNvPr id="11" name="Slide Number Placeholder 9"/>
          <p:cNvSpPr>
            <a:spLocks noGrp="1"/>
          </p:cNvSpPr>
          <p:nvPr>
            <p:ph type="sldNum" sz="quarter" idx="36"/>
          </p:nvPr>
        </p:nvSpPr>
        <p:spPr/>
        <p:txBody>
          <a:bodyPr/>
          <a:lstStyle>
            <a:lvl1pPr>
              <a:defRPr/>
            </a:lvl1pPr>
          </a:lstStyle>
          <a:p>
            <a:fld id="{4835DA82-056E-9542-8819-BE1B86DFF077}" type="slidenum">
              <a:rPr lang="en-US" altLang="en-US"/>
              <a:pPr/>
              <a:t>‹#›</a:t>
            </a:fld>
            <a:endParaRPr lang="en-US" altLang="en-US"/>
          </a:p>
        </p:txBody>
      </p:sp>
      <p:sp>
        <p:nvSpPr>
          <p:cNvPr id="12" name="Footer Placeholder 12"/>
          <p:cNvSpPr>
            <a:spLocks noGrp="1"/>
          </p:cNvSpPr>
          <p:nvPr>
            <p:ph type="ftr" sz="quarter" idx="37"/>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2933033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Matrix">
    <p:spTree>
      <p:nvGrpSpPr>
        <p:cNvPr id="1" name=""/>
        <p:cNvGrpSpPr/>
        <p:nvPr/>
      </p:nvGrpSpPr>
      <p:grpSpPr>
        <a:xfrm>
          <a:off x="0" y="0"/>
          <a:ext cx="0" cy="0"/>
          <a:chOff x="0" y="0"/>
          <a:chExt cx="0" cy="0"/>
        </a:xfrm>
      </p:grpSpPr>
      <p:sp>
        <p:nvSpPr>
          <p:cNvPr id="11" name="AutoShape 8"/>
          <p:cNvSpPr>
            <a:spLocks noChangeArrowheads="1"/>
          </p:cNvSpPr>
          <p:nvPr userDrawn="1"/>
        </p:nvSpPr>
        <p:spPr bwMode="auto">
          <a:xfrm rot="5400000">
            <a:off x="7797801" y="3117850"/>
            <a:ext cx="4406900" cy="1828800"/>
          </a:xfrm>
          <a:prstGeom prst="homePlate">
            <a:avLst>
              <a:gd name="adj" fmla="val 19772"/>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2" name="AutoShape 4"/>
          <p:cNvSpPr>
            <a:spLocks noChangeArrowheads="1"/>
          </p:cNvSpPr>
          <p:nvPr userDrawn="1"/>
        </p:nvSpPr>
        <p:spPr bwMode="auto">
          <a:xfrm rot="5400000">
            <a:off x="-277813"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3" name="AutoShape 5"/>
          <p:cNvSpPr>
            <a:spLocks noChangeArrowheads="1"/>
          </p:cNvSpPr>
          <p:nvPr userDrawn="1"/>
        </p:nvSpPr>
        <p:spPr bwMode="auto">
          <a:xfrm rot="5400000">
            <a:off x="1741489"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4" name="AutoShape 6"/>
          <p:cNvSpPr>
            <a:spLocks noChangeArrowheads="1"/>
          </p:cNvSpPr>
          <p:nvPr userDrawn="1"/>
        </p:nvSpPr>
        <p:spPr bwMode="auto">
          <a:xfrm rot="5400000">
            <a:off x="3758673" y="3122613"/>
            <a:ext cx="4416425" cy="1828800"/>
          </a:xfrm>
          <a:prstGeom prst="homePlate">
            <a:avLst>
              <a:gd name="adj" fmla="val 19772"/>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5" name="AutoShape 7"/>
          <p:cNvSpPr>
            <a:spLocks noChangeArrowheads="1"/>
          </p:cNvSpPr>
          <p:nvPr userDrawn="1"/>
        </p:nvSpPr>
        <p:spPr bwMode="auto">
          <a:xfrm rot="5400000">
            <a:off x="5777973" y="3122613"/>
            <a:ext cx="4416425" cy="1828800"/>
          </a:xfrm>
          <a:prstGeom prst="homePlate">
            <a:avLst>
              <a:gd name="adj" fmla="val 19749"/>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0" scaled="1"/>
            <a:tileRect/>
          </a:gradFill>
          <a:ln w="6350">
            <a:noFill/>
            <a:miter lim="800000"/>
            <a:headEnd/>
            <a:tailEnd/>
          </a:ln>
          <a:effectLst/>
        </p:spPr>
        <p:txBody>
          <a:bodyPr lIns="54000" tIns="54000" rIns="54000" bIns="54000" anchor="ctr"/>
          <a:lstStyle/>
          <a:p>
            <a:pPr>
              <a:defRPr/>
            </a:pPr>
            <a:endParaRPr lang="en-US" sz="1350">
              <a:latin typeface="Arial" charset="0"/>
              <a:ea typeface="+mn-ea"/>
            </a:endParaRPr>
          </a:p>
        </p:txBody>
      </p:sp>
      <p:sp>
        <p:nvSpPr>
          <p:cNvPr id="17" name="Text Placeholder 16"/>
          <p:cNvSpPr>
            <a:spLocks noGrp="1"/>
          </p:cNvSpPr>
          <p:nvPr>
            <p:ph type="body" sz="quarter" idx="10"/>
          </p:nvPr>
        </p:nvSpPr>
        <p:spPr>
          <a:xfrm>
            <a:off x="1016000" y="1417320"/>
            <a:ext cx="1828800" cy="457200"/>
          </a:xfrm>
          <a:prstGeom prst="rect">
            <a:avLst/>
          </a:prstGeom>
          <a:solidFill>
            <a:srgbClr val="4D4D4D"/>
          </a:solidFill>
        </p:spPr>
        <p:txBody>
          <a:bodyPr anchor="ctr"/>
          <a:lstStyle>
            <a:lvl1pPr marL="0" indent="0" algn="ctr">
              <a:spcBef>
                <a:spcPts val="0"/>
              </a:spcBef>
              <a:buNone/>
              <a:defRPr sz="900" b="1">
                <a:solidFill>
                  <a:srgbClr val="FFFFFF"/>
                </a:solidFill>
              </a:defRPr>
            </a:lvl1pPr>
          </a:lstStyle>
          <a:p>
            <a:pPr lvl="0"/>
            <a:r>
              <a:rPr lang="en-US"/>
              <a:t>Click to edit Master text styles</a:t>
            </a:r>
          </a:p>
        </p:txBody>
      </p:sp>
      <p:sp>
        <p:nvSpPr>
          <p:cNvPr id="18" name="Text Placeholder 16"/>
          <p:cNvSpPr>
            <a:spLocks noGrp="1"/>
          </p:cNvSpPr>
          <p:nvPr>
            <p:ph type="body" sz="quarter" idx="11"/>
          </p:nvPr>
        </p:nvSpPr>
        <p:spPr>
          <a:xfrm>
            <a:off x="3035300"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19" name="Text Placeholder 16"/>
          <p:cNvSpPr>
            <a:spLocks noGrp="1"/>
          </p:cNvSpPr>
          <p:nvPr>
            <p:ph type="body" sz="quarter" idx="12"/>
          </p:nvPr>
        </p:nvSpPr>
        <p:spPr>
          <a:xfrm>
            <a:off x="5052484"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0" name="Text Placeholder 16"/>
          <p:cNvSpPr>
            <a:spLocks noGrp="1"/>
          </p:cNvSpPr>
          <p:nvPr>
            <p:ph type="body" sz="quarter" idx="13"/>
          </p:nvPr>
        </p:nvSpPr>
        <p:spPr>
          <a:xfrm>
            <a:off x="7071784"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1" name="Text Placeholder 16"/>
          <p:cNvSpPr>
            <a:spLocks noGrp="1"/>
          </p:cNvSpPr>
          <p:nvPr>
            <p:ph type="body" sz="quarter" idx="14"/>
          </p:nvPr>
        </p:nvSpPr>
        <p:spPr>
          <a:xfrm>
            <a:off x="9086851" y="1417320"/>
            <a:ext cx="1828800" cy="457200"/>
          </a:xfrm>
          <a:prstGeom prst="rect">
            <a:avLst/>
          </a:prstGeom>
          <a:solidFill>
            <a:srgbClr val="4D4D4D"/>
          </a:solidFill>
        </p:spPr>
        <p:txBody>
          <a:bodyPr anchor="ctr"/>
          <a:lstStyle>
            <a:lvl1pPr marL="0" indent="0" algn="ctr">
              <a:spcBef>
                <a:spcPts val="0"/>
              </a:spcBef>
              <a:buNone/>
              <a:defRPr lang="en-US" sz="900" b="1" kern="1200" dirty="0">
                <a:solidFill>
                  <a:srgbClr val="FFFFFF"/>
                </a:solidFill>
                <a:latin typeface="+mn-lt"/>
                <a:ea typeface="+mn-ea"/>
                <a:cs typeface="+mn-cs"/>
              </a:defRPr>
            </a:lvl1pPr>
          </a:lstStyle>
          <a:p>
            <a:pPr lvl="0"/>
            <a:r>
              <a:rPr lang="en-US"/>
              <a:t>Click to edit Master text styles</a:t>
            </a:r>
          </a:p>
        </p:txBody>
      </p:sp>
      <p:sp>
        <p:nvSpPr>
          <p:cNvPr id="26" name="Text Placeholder 19"/>
          <p:cNvSpPr>
            <a:spLocks noGrp="1"/>
          </p:cNvSpPr>
          <p:nvPr>
            <p:ph type="body" sz="quarter" idx="15"/>
          </p:nvPr>
        </p:nvSpPr>
        <p:spPr>
          <a:xfrm>
            <a:off x="812800" y="2133601"/>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marL="514350">
              <a:buClr>
                <a:srgbClr val="B01C2E"/>
              </a:buClr>
              <a:buFont typeface="Arial" pitchFamily="34" charset="0"/>
              <a:buChar char="–"/>
              <a:defRPr sz="900"/>
            </a:lvl4pPr>
          </a:lstStyle>
          <a:p>
            <a:pPr lvl="0"/>
            <a:r>
              <a:rPr lang="en-US"/>
              <a:t>Click to edit Master text styles</a:t>
            </a:r>
          </a:p>
          <a:p>
            <a:pPr lvl="1"/>
            <a:r>
              <a:rPr lang="en-US"/>
              <a:t>Second level</a:t>
            </a:r>
          </a:p>
          <a:p>
            <a:pPr lvl="2"/>
            <a:r>
              <a:rPr lang="en-US"/>
              <a:t>Third level</a:t>
            </a:r>
          </a:p>
        </p:txBody>
      </p:sp>
      <p:sp>
        <p:nvSpPr>
          <p:cNvPr id="31" name="Text Placeholder 19"/>
          <p:cNvSpPr>
            <a:spLocks noGrp="1"/>
          </p:cNvSpPr>
          <p:nvPr>
            <p:ph type="body" sz="quarter" idx="21"/>
          </p:nvPr>
        </p:nvSpPr>
        <p:spPr>
          <a:xfrm>
            <a:off x="812800" y="3390901"/>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a:defRPr lang="en-US" sz="900" kern="1200" dirty="0">
                <a:solidFill>
                  <a:schemeClr val="tx1"/>
                </a:solidFill>
                <a:latin typeface="+mn-lt"/>
                <a:ea typeface="+mn-ea"/>
                <a:cs typeface="+mn-cs"/>
              </a:defRPr>
            </a:lvl4pPr>
          </a:lstStyle>
          <a:p>
            <a:pPr lvl="0"/>
            <a:r>
              <a:rPr lang="en-US"/>
              <a:t>Click to edit Master text styles</a:t>
            </a:r>
          </a:p>
          <a:p>
            <a:pPr lvl="1"/>
            <a:r>
              <a:rPr lang="en-US"/>
              <a:t>Second level</a:t>
            </a:r>
          </a:p>
          <a:p>
            <a:pPr lvl="2"/>
            <a:r>
              <a:rPr lang="en-US"/>
              <a:t>Third level</a:t>
            </a:r>
          </a:p>
        </p:txBody>
      </p:sp>
      <p:sp>
        <p:nvSpPr>
          <p:cNvPr id="32" name="Text Placeholder 19"/>
          <p:cNvSpPr>
            <a:spLocks noGrp="1"/>
          </p:cNvSpPr>
          <p:nvPr>
            <p:ph type="body" sz="quarter" idx="22"/>
          </p:nvPr>
        </p:nvSpPr>
        <p:spPr>
          <a:xfrm>
            <a:off x="812800" y="4648200"/>
            <a:ext cx="10521696" cy="114300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vl4pPr>
              <a:defRPr lang="en-US" sz="900" kern="1200" dirty="0">
                <a:solidFill>
                  <a:schemeClr val="tx1"/>
                </a:solidFill>
                <a:latin typeface="+mn-lt"/>
                <a:ea typeface="+mn-ea"/>
                <a:cs typeface="+mn-cs"/>
              </a:defRPr>
            </a:lvl4pPr>
          </a:lstStyle>
          <a:p>
            <a:pPr lvl="0"/>
            <a:r>
              <a:rPr lang="en-US"/>
              <a:t>Click to edit Master text styles</a:t>
            </a:r>
          </a:p>
          <a:p>
            <a:pPr lvl="1"/>
            <a:r>
              <a:rPr lang="en-US"/>
              <a:t>Second level</a:t>
            </a:r>
          </a:p>
          <a:p>
            <a:pPr lvl="2"/>
            <a:r>
              <a:rPr lang="en-US"/>
              <a:t>Third level</a:t>
            </a:r>
          </a:p>
        </p:txBody>
      </p:sp>
      <p:sp>
        <p:nvSpPr>
          <p:cNvPr id="2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Slide Number Placeholder 9"/>
          <p:cNvSpPr>
            <a:spLocks noGrp="1"/>
          </p:cNvSpPr>
          <p:nvPr>
            <p:ph type="sldNum" sz="quarter" idx="23"/>
          </p:nvPr>
        </p:nvSpPr>
        <p:spPr/>
        <p:txBody>
          <a:bodyPr/>
          <a:lstStyle>
            <a:lvl1pPr>
              <a:defRPr/>
            </a:lvl1pPr>
          </a:lstStyle>
          <a:p>
            <a:fld id="{4755A724-3117-D848-90FF-6F79FEC20653}" type="slidenum">
              <a:rPr lang="en-US" altLang="en-US"/>
              <a:pPr/>
              <a:t>‹#›</a:t>
            </a:fld>
            <a:endParaRPr lang="en-US" altLang="en-US"/>
          </a:p>
        </p:txBody>
      </p:sp>
      <p:sp>
        <p:nvSpPr>
          <p:cNvPr id="22" name="Footer Placeholder 21"/>
          <p:cNvSpPr>
            <a:spLocks noGrp="1"/>
          </p:cNvSpPr>
          <p:nvPr>
            <p:ph type="ftr" sz="quarter" idx="24"/>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427975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de by Side">
    <p:spTree>
      <p:nvGrpSpPr>
        <p:cNvPr id="1" name=""/>
        <p:cNvGrpSpPr/>
        <p:nvPr/>
      </p:nvGrpSpPr>
      <p:grpSpPr>
        <a:xfrm>
          <a:off x="0" y="0"/>
          <a:ext cx="0" cy="0"/>
          <a:chOff x="0" y="0"/>
          <a:chExt cx="0" cy="0"/>
        </a:xfrm>
      </p:grpSpPr>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9" name="Content Placeholder 10"/>
          <p:cNvSpPr>
            <a:spLocks noGrp="1"/>
          </p:cNvSpPr>
          <p:nvPr>
            <p:ph sz="quarter" idx="16"/>
          </p:nvPr>
        </p:nvSpPr>
        <p:spPr>
          <a:xfrm>
            <a:off x="508000" y="1417320"/>
            <a:ext cx="5486400" cy="4572000"/>
          </a:xfrm>
          <a:prstGeom prst="rect">
            <a:avLst/>
          </a:prstGeom>
        </p:spPr>
        <p:txBody>
          <a:bodyPr/>
          <a:lstStyle>
            <a:lvl1pPr marL="171450" marR="0" indent="-171450" algn="l" defTabSz="685800" rtl="0" eaLnBrk="1" fontAlgn="auto" latinLnBrk="0" hangingPunct="1">
              <a:lnSpc>
                <a:spcPct val="100000"/>
              </a:lnSpc>
              <a:spcBef>
                <a:spcPct val="20000"/>
              </a:spcBef>
              <a:spcAft>
                <a:spcPts val="0"/>
              </a:spcAft>
              <a:buClr>
                <a:schemeClr val="accent1"/>
              </a:buClr>
              <a:buSzPct val="60000"/>
              <a:buFont typeface="Wingdings 2" pitchFamily="18" charset="2"/>
              <a:buChar char=""/>
              <a:tabLst/>
              <a:defRPr sz="1200">
                <a:latin typeface="Calibri" charset="0"/>
                <a:ea typeface="Calibri" charset="0"/>
                <a:cs typeface="Calibri" charset="0"/>
              </a:defRPr>
            </a:lvl1pPr>
            <a:lvl2pPr marL="342900" indent="-171450">
              <a:buClr>
                <a:schemeClr val="accent1"/>
              </a:buClr>
              <a:buSzPct val="60000"/>
              <a:buFont typeface="Wingdings" charset="2"/>
              <a:buChar char="Ø"/>
              <a:defRPr lang="en-US" sz="1200" kern="1200" dirty="0" smtClean="0">
                <a:solidFill>
                  <a:schemeClr val="tx1"/>
                </a:solidFill>
                <a:latin typeface="Calibri" charset="0"/>
                <a:ea typeface="Calibri" charset="0"/>
                <a:cs typeface="Calibri" charset="0"/>
              </a:defRPr>
            </a:lvl2pPr>
            <a:lvl3pPr marL="514350" indent="-171450">
              <a:buClr>
                <a:schemeClr val="accent1"/>
              </a:buClr>
              <a:buSzPct val="60000"/>
              <a:buFont typeface="Courier New" charset="0"/>
              <a:buChar char="o"/>
              <a:defRPr sz="1200">
                <a:latin typeface="Calibri" charset="0"/>
                <a:ea typeface="Calibri" charset="0"/>
                <a:cs typeface="Calibri" charset="0"/>
              </a:defRPr>
            </a:lvl3pPr>
            <a:lvl4pPr marL="685800" indent="-171450">
              <a:buClr>
                <a:schemeClr val="accent1"/>
              </a:buClr>
              <a:buSzPct val="60000"/>
              <a:buFont typeface="Arial" charset="0"/>
              <a:buChar char="•"/>
              <a:defRPr sz="1200">
                <a:latin typeface="Calibri" charset="0"/>
                <a:ea typeface="Calibri" charset="0"/>
                <a:cs typeface="Calibri" charset="0"/>
              </a:defRPr>
            </a:lvl4pPr>
            <a:lvl5pPr marL="857250">
              <a:buClr>
                <a:schemeClr val="accent1"/>
              </a:buClr>
              <a:buSzPct val="60000"/>
              <a:buFont typeface="Arial" pitchFamily="34" charset="0"/>
              <a:buChar char="–"/>
              <a:defRPr sz="1200">
                <a:latin typeface="Calibri" charset="0"/>
                <a:ea typeface="Calibri" charset="0"/>
                <a:cs typeface="Calibri"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0"/>
          <p:cNvSpPr>
            <a:spLocks noGrp="1"/>
          </p:cNvSpPr>
          <p:nvPr>
            <p:ph sz="quarter" idx="17"/>
          </p:nvPr>
        </p:nvSpPr>
        <p:spPr>
          <a:xfrm>
            <a:off x="6197600" y="1417320"/>
            <a:ext cx="5486400" cy="4572000"/>
          </a:xfrm>
          <a:prstGeom prst="rect">
            <a:avLst/>
          </a:prstGeom>
        </p:spPr>
        <p:txBody>
          <a:bodyPr/>
          <a:lstStyle>
            <a:lvl1pPr marL="171450" marR="0" indent="-171450" algn="l" defTabSz="685800" rtl="0" eaLnBrk="1" fontAlgn="auto" latinLnBrk="0" hangingPunct="1">
              <a:lnSpc>
                <a:spcPct val="100000"/>
              </a:lnSpc>
              <a:spcBef>
                <a:spcPct val="20000"/>
              </a:spcBef>
              <a:spcAft>
                <a:spcPts val="0"/>
              </a:spcAft>
              <a:buClr>
                <a:schemeClr val="accent1"/>
              </a:buClr>
              <a:buSzPct val="60000"/>
              <a:buFont typeface="Wingdings 2" pitchFamily="18" charset="2"/>
              <a:buChar char=""/>
              <a:tabLst/>
              <a:defRPr sz="1200">
                <a:latin typeface="Calibri" charset="0"/>
                <a:ea typeface="Calibri" charset="0"/>
                <a:cs typeface="Calibri" charset="0"/>
              </a:defRPr>
            </a:lvl1pPr>
            <a:lvl2pPr marL="342900" indent="-171450">
              <a:buClr>
                <a:schemeClr val="accent1"/>
              </a:buClr>
              <a:buSzPct val="60000"/>
              <a:buFont typeface="Wingdings" charset="2"/>
              <a:buChar char="Ø"/>
              <a:defRPr lang="en-US" sz="1200" kern="1200" dirty="0" smtClean="0">
                <a:solidFill>
                  <a:schemeClr val="tx1"/>
                </a:solidFill>
                <a:latin typeface="Calibri" charset="0"/>
                <a:ea typeface="Calibri" charset="0"/>
                <a:cs typeface="Calibri" charset="0"/>
              </a:defRPr>
            </a:lvl2pPr>
            <a:lvl3pPr marL="514350" indent="-171450">
              <a:buClr>
                <a:schemeClr val="accent1"/>
              </a:buClr>
              <a:buSzPct val="60000"/>
              <a:buFont typeface="Courier New" charset="0"/>
              <a:buChar char="o"/>
              <a:defRPr sz="1200">
                <a:latin typeface="Calibri" charset="0"/>
                <a:ea typeface="Calibri" charset="0"/>
                <a:cs typeface="Calibri" charset="0"/>
              </a:defRPr>
            </a:lvl3pPr>
            <a:lvl4pPr marL="685800" indent="-171450">
              <a:buClr>
                <a:schemeClr val="accent1"/>
              </a:buClr>
              <a:buSzPct val="60000"/>
              <a:buFont typeface="Arial" charset="0"/>
              <a:buChar char="•"/>
              <a:defRPr sz="1200">
                <a:latin typeface="Calibri" charset="0"/>
                <a:ea typeface="Calibri" charset="0"/>
                <a:cs typeface="Calibri" charset="0"/>
              </a:defRPr>
            </a:lvl4pPr>
            <a:lvl5pPr marL="857250">
              <a:buClr>
                <a:schemeClr val="accent1"/>
              </a:buClr>
              <a:buSzPct val="60000"/>
              <a:buFont typeface="Arial" pitchFamily="34" charset="0"/>
              <a:buChar char="–"/>
              <a:defRPr sz="1200">
                <a:latin typeface="Calibri" charset="0"/>
                <a:ea typeface="Calibri" charset="0"/>
                <a:cs typeface="Calibri"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9"/>
          <p:cNvSpPr>
            <a:spLocks noGrp="1"/>
          </p:cNvSpPr>
          <p:nvPr>
            <p:ph type="sldNum" sz="quarter" idx="18"/>
          </p:nvPr>
        </p:nvSpPr>
        <p:spPr/>
        <p:txBody>
          <a:bodyPr/>
          <a:lstStyle>
            <a:lvl1pPr>
              <a:defRPr/>
            </a:lvl1pPr>
          </a:lstStyle>
          <a:p>
            <a:fld id="{463EAD6B-1B79-144E-A805-1CA6FF1F03FA}" type="slidenum">
              <a:rPr lang="en-US" altLang="en-US"/>
              <a:pPr/>
              <a:t>‹#›</a:t>
            </a:fld>
            <a:endParaRPr lang="en-US" altLang="en-US" dirty="0"/>
          </a:p>
        </p:txBody>
      </p:sp>
      <p:sp>
        <p:nvSpPr>
          <p:cNvPr id="6" name="Footer Placeholder 12"/>
          <p:cNvSpPr>
            <a:spLocks noGrp="1"/>
          </p:cNvSpPr>
          <p:nvPr>
            <p:ph type="ftr" sz="quarter" idx="19"/>
          </p:nvPr>
        </p:nvSpPr>
        <p:spPr/>
        <p:txBody>
          <a:bodyPr/>
          <a:lstStyle>
            <a:lvl1pPr>
              <a:defRPr/>
            </a:lvl1pPr>
          </a:lstStyle>
          <a:p>
            <a:pPr>
              <a:defRPr/>
            </a:pPr>
            <a:r>
              <a:rPr lang="en-US"/>
              <a:t>Residual Income</a:t>
            </a:r>
          </a:p>
        </p:txBody>
      </p:sp>
      <p:sp>
        <p:nvSpPr>
          <p:cNvPr id="2" name="TextBox 1"/>
          <p:cNvSpPr txBox="1"/>
          <p:nvPr userDrawn="1"/>
        </p:nvSpPr>
        <p:spPr>
          <a:xfrm>
            <a:off x="2748041" y="537029"/>
            <a:ext cx="184731" cy="300082"/>
          </a:xfrm>
          <a:prstGeom prst="rect">
            <a:avLst/>
          </a:prstGeom>
          <a:noFill/>
        </p:spPr>
        <p:txBody>
          <a:bodyPr wrap="none" rtlCol="0">
            <a:spAutoFit/>
          </a:bodyPr>
          <a:lstStyle/>
          <a:p>
            <a:endParaRPr lang="en-US" sz="1350" dirty="0"/>
          </a:p>
        </p:txBody>
      </p:sp>
    </p:spTree>
    <p:extLst>
      <p:ext uri="{BB962C8B-B14F-4D97-AF65-F5344CB8AC3E}">
        <p14:creationId xmlns:p14="http://schemas.microsoft.com/office/powerpoint/2010/main" val="32776299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Blocks - Chevrons resulting From">
    <p:spTree>
      <p:nvGrpSpPr>
        <p:cNvPr id="1" name=""/>
        <p:cNvGrpSpPr/>
        <p:nvPr/>
      </p:nvGrpSpPr>
      <p:grpSpPr>
        <a:xfrm>
          <a:off x="0" y="0"/>
          <a:ext cx="0" cy="0"/>
          <a:chOff x="0" y="0"/>
          <a:chExt cx="0" cy="0"/>
        </a:xfrm>
      </p:grpSpPr>
      <p:sp>
        <p:nvSpPr>
          <p:cNvPr id="21" name="Text Placeholder 12"/>
          <p:cNvSpPr>
            <a:spLocks noGrp="1"/>
          </p:cNvSpPr>
          <p:nvPr>
            <p:ph type="body" sz="quarter" idx="18"/>
          </p:nvPr>
        </p:nvSpPr>
        <p:spPr>
          <a:xfrm>
            <a:off x="4364736" y="1444752"/>
            <a:ext cx="3462528" cy="3968496"/>
          </a:xfrm>
          <a:prstGeom prst="rect">
            <a:avLst/>
          </a:prstGeom>
        </p:spPr>
        <p:txBody>
          <a:bodyPr wrap="square" lIns="640080" rIns="640080" anchor="ctr" anchorCtr="1">
            <a:noAutofit/>
          </a:bodyPr>
          <a:lstStyle>
            <a:lvl1pPr marL="0" indent="0" algn="ctr">
              <a:spcBef>
                <a:spcPts val="0"/>
              </a:spcBef>
              <a:spcAft>
                <a:spcPts val="0"/>
              </a:spcAft>
              <a:buNone/>
              <a:defRPr sz="900" b="1"/>
            </a:lvl1pPr>
          </a:lstStyle>
          <a:p>
            <a:pPr lvl="0"/>
            <a:r>
              <a:rPr lang="en-US"/>
              <a:t>Click to edit Master text styles</a:t>
            </a:r>
          </a:p>
        </p:txBody>
      </p:sp>
      <p:sp>
        <p:nvSpPr>
          <p:cNvPr id="14" name="Text Placeholder 19"/>
          <p:cNvSpPr>
            <a:spLocks noGrp="1"/>
          </p:cNvSpPr>
          <p:nvPr>
            <p:ph type="body" sz="quarter" idx="15"/>
          </p:nvPr>
        </p:nvSpPr>
        <p:spPr>
          <a:xfrm>
            <a:off x="7160768" y="152400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8" name="Text Placeholder 19"/>
          <p:cNvSpPr>
            <a:spLocks noGrp="1"/>
          </p:cNvSpPr>
          <p:nvPr>
            <p:ph type="body" sz="quarter" idx="31"/>
          </p:nvPr>
        </p:nvSpPr>
        <p:spPr>
          <a:xfrm flipH="1">
            <a:off x="812800" y="152400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9" name="Text Placeholder 19"/>
          <p:cNvSpPr>
            <a:spLocks noGrp="1"/>
          </p:cNvSpPr>
          <p:nvPr>
            <p:ph type="body" sz="quarter" idx="32"/>
          </p:nvPr>
        </p:nvSpPr>
        <p:spPr>
          <a:xfrm>
            <a:off x="7160768" y="255016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0" name="Text Placeholder 19"/>
          <p:cNvSpPr>
            <a:spLocks noGrp="1"/>
          </p:cNvSpPr>
          <p:nvPr>
            <p:ph type="body" sz="quarter" idx="33"/>
          </p:nvPr>
        </p:nvSpPr>
        <p:spPr>
          <a:xfrm flipH="1">
            <a:off x="812800" y="255016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28" name="Text Placeholder 19"/>
          <p:cNvSpPr>
            <a:spLocks noGrp="1"/>
          </p:cNvSpPr>
          <p:nvPr>
            <p:ph type="body" sz="quarter" idx="34"/>
          </p:nvPr>
        </p:nvSpPr>
        <p:spPr>
          <a:xfrm>
            <a:off x="7160768" y="357632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2" name="Text Placeholder 19"/>
          <p:cNvSpPr>
            <a:spLocks noGrp="1"/>
          </p:cNvSpPr>
          <p:nvPr>
            <p:ph type="body" sz="quarter" idx="35"/>
          </p:nvPr>
        </p:nvSpPr>
        <p:spPr>
          <a:xfrm flipH="1">
            <a:off x="812800" y="357632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3" name="Text Placeholder 19"/>
          <p:cNvSpPr>
            <a:spLocks noGrp="1"/>
          </p:cNvSpPr>
          <p:nvPr>
            <p:ph type="body" sz="quarter" idx="36"/>
          </p:nvPr>
        </p:nvSpPr>
        <p:spPr>
          <a:xfrm>
            <a:off x="7160768" y="4602480"/>
            <a:ext cx="4218432" cy="731520"/>
          </a:xfrm>
          <a:prstGeom prst="homePlate">
            <a:avLst>
              <a:gd name="adj" fmla="val 33249"/>
            </a:avLst>
          </a:prstGeom>
          <a:noFill/>
          <a:ln>
            <a:solidFill>
              <a:srgbClr val="B01C2E"/>
            </a:solidFill>
          </a:ln>
        </p:spPr>
        <p:txBody>
          <a:bodyPr wrap="square" lIns="91440" tIns="45720" rIns="18288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34" name="Text Placeholder 19"/>
          <p:cNvSpPr>
            <a:spLocks noGrp="1"/>
          </p:cNvSpPr>
          <p:nvPr>
            <p:ph type="body" sz="quarter" idx="37"/>
          </p:nvPr>
        </p:nvSpPr>
        <p:spPr>
          <a:xfrm flipH="1">
            <a:off x="812800" y="4602480"/>
            <a:ext cx="4218432" cy="731520"/>
          </a:xfrm>
          <a:prstGeom prst="homePlate">
            <a:avLst>
              <a:gd name="adj" fmla="val 33249"/>
            </a:avLst>
          </a:prstGeom>
          <a:noFill/>
          <a:ln>
            <a:solidFill>
              <a:srgbClr val="B01C2E"/>
            </a:solidFill>
          </a:ln>
        </p:spPr>
        <p:txBody>
          <a:bodyPr wrap="square" lIns="182880" tIns="45720" rIns="91440" bIns="45720" anchor="ctr">
            <a:noAutofit/>
          </a:bodyPr>
          <a:lstStyle>
            <a:lvl1pPr marL="89154" indent="-89154">
              <a:spcBef>
                <a:spcPts val="15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2" name="Slide Number Placeholder 9"/>
          <p:cNvSpPr>
            <a:spLocks noGrp="1"/>
          </p:cNvSpPr>
          <p:nvPr>
            <p:ph type="sldNum" sz="quarter" idx="38"/>
          </p:nvPr>
        </p:nvSpPr>
        <p:spPr/>
        <p:txBody>
          <a:bodyPr/>
          <a:lstStyle>
            <a:lvl1pPr>
              <a:defRPr/>
            </a:lvl1pPr>
          </a:lstStyle>
          <a:p>
            <a:fld id="{BA6B416F-5AE6-D74C-AE38-5D34E63DFA9A}" type="slidenum">
              <a:rPr lang="en-US" altLang="en-US"/>
              <a:pPr/>
              <a:t>‹#›</a:t>
            </a:fld>
            <a:endParaRPr lang="en-US" altLang="en-US"/>
          </a:p>
        </p:txBody>
      </p:sp>
      <p:sp>
        <p:nvSpPr>
          <p:cNvPr id="15" name="Footer Placeholder 12"/>
          <p:cNvSpPr>
            <a:spLocks noGrp="1"/>
          </p:cNvSpPr>
          <p:nvPr>
            <p:ph type="ftr" sz="quarter" idx="39"/>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5490858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xt Blocks - Chevrons leading to">
    <p:spTree>
      <p:nvGrpSpPr>
        <p:cNvPr id="1" name=""/>
        <p:cNvGrpSpPr/>
        <p:nvPr/>
      </p:nvGrpSpPr>
      <p:grpSpPr>
        <a:xfrm>
          <a:off x="0" y="0"/>
          <a:ext cx="0" cy="0"/>
          <a:chOff x="0" y="0"/>
          <a:chExt cx="0" cy="0"/>
        </a:xfrm>
      </p:grpSpPr>
      <p:sp>
        <p:nvSpPr>
          <p:cNvPr id="19" name="Text Placeholder 12"/>
          <p:cNvSpPr>
            <a:spLocks noGrp="1"/>
          </p:cNvSpPr>
          <p:nvPr>
            <p:ph type="body" sz="quarter" idx="18"/>
          </p:nvPr>
        </p:nvSpPr>
        <p:spPr>
          <a:xfrm>
            <a:off x="8331200" y="1420504"/>
            <a:ext cx="3450336" cy="4800600"/>
          </a:xfrm>
          <a:prstGeom prst="rect">
            <a:avLst/>
          </a:prstGeom>
          <a:no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900" baseline="0"/>
            </a:lvl1pPr>
            <a:lvl2pPr marL="253604" indent="-129779">
              <a:spcBef>
                <a:spcPts val="150"/>
              </a:spcBef>
              <a:buClr>
                <a:srgbClr val="B01C2E"/>
              </a:buClr>
              <a:buFont typeface="Arial" pitchFamily="34" charset="0"/>
              <a:buChar char="•"/>
              <a:tabLst/>
              <a:defRPr sz="900" baseline="0"/>
            </a:lvl2pPr>
            <a:lvl3pPr marL="377190" indent="-129779">
              <a:spcBef>
                <a:spcPts val="150"/>
              </a:spcBef>
              <a:buClr>
                <a:srgbClr val="B01C2E"/>
              </a:buClr>
              <a:buFont typeface="Arial" pitchFamily="34" charset="0"/>
              <a:buChar char="–"/>
              <a:defRPr sz="900" baseline="0"/>
            </a:lvl3pPr>
            <a:lvl4pPr marL="514350" indent="-130302">
              <a:spcBef>
                <a:spcPts val="150"/>
              </a:spcBef>
              <a:buClr>
                <a:srgbClr val="B01C2E"/>
              </a:buClr>
              <a:buFont typeface="Arial" pitchFamily="34" charset="0"/>
              <a:buChar char="–"/>
              <a:tabLst/>
              <a:defRPr sz="900"/>
            </a:lvl4pPr>
            <a:lvl5pPr marL="637794" indent="-130302">
              <a:spcBef>
                <a:spcPts val="150"/>
              </a:spcBef>
              <a:buClr>
                <a:srgbClr val="B01C2E"/>
              </a:buClr>
              <a:buFont typeface="Arial" pitchFamily="34" charset="0"/>
              <a:buChar char="–"/>
              <a:defRPr sz="900"/>
            </a:lvl5pPr>
            <a:lvl6pPr marL="836676">
              <a:buClr>
                <a:srgbClr val="B01C1A"/>
              </a:buClr>
              <a:buFont typeface="Arial" pitchFamily="34" charset="0"/>
              <a:buChar char="–"/>
              <a:defRPr sz="9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19"/>
          <p:cNvSpPr>
            <a:spLocks noGrp="1"/>
          </p:cNvSpPr>
          <p:nvPr>
            <p:ph type="body" sz="quarter" idx="15"/>
          </p:nvPr>
        </p:nvSpPr>
        <p:spPr>
          <a:xfrm>
            <a:off x="670560" y="15544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1" name="Text Placeholder 19"/>
          <p:cNvSpPr>
            <a:spLocks noGrp="1"/>
          </p:cNvSpPr>
          <p:nvPr>
            <p:ph type="body" sz="quarter" idx="21"/>
          </p:nvPr>
        </p:nvSpPr>
        <p:spPr>
          <a:xfrm>
            <a:off x="670560" y="27482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2" name="Text Placeholder 19"/>
          <p:cNvSpPr>
            <a:spLocks noGrp="1"/>
          </p:cNvSpPr>
          <p:nvPr>
            <p:ph type="body" sz="quarter" idx="22"/>
          </p:nvPr>
        </p:nvSpPr>
        <p:spPr>
          <a:xfrm>
            <a:off x="670560" y="39420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16" name="Text Placeholder 19"/>
          <p:cNvSpPr>
            <a:spLocks noGrp="1"/>
          </p:cNvSpPr>
          <p:nvPr>
            <p:ph type="body" sz="quarter" idx="23"/>
          </p:nvPr>
        </p:nvSpPr>
        <p:spPr>
          <a:xfrm>
            <a:off x="670560" y="5135880"/>
            <a:ext cx="7376160" cy="960120"/>
          </a:xfrm>
          <a:prstGeom prst="homePlate">
            <a:avLst>
              <a:gd name="adj" fmla="val 15807"/>
            </a:avLst>
          </a:prstGeom>
          <a:solidFill>
            <a:srgbClr val="FFFFFF"/>
          </a:solidFill>
          <a:ln>
            <a:solidFill>
              <a:srgbClr val="B01C2E"/>
            </a:solidFill>
          </a:ln>
        </p:spPr>
        <p:txBody>
          <a:bodyPr wrap="square" lIns="91440" tIns="45720" rIns="45720" bIns="45720" anchor="ctr">
            <a:noAutofit/>
          </a:bodyPr>
          <a:lstStyle>
            <a:lvl1pPr marL="89154" indent="-89154">
              <a:spcBef>
                <a:spcPts val="0"/>
              </a:spcBef>
              <a:buClr>
                <a:schemeClr val="accent1"/>
              </a:buClr>
              <a:buFont typeface="Wingdings 2" pitchFamily="18" charset="2"/>
              <a:buChar char=""/>
              <a:defRPr sz="900"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a:p>
            <a:pPr lvl="1"/>
            <a:r>
              <a:rPr lang="en-US"/>
              <a:t>Second level</a:t>
            </a:r>
          </a:p>
          <a:p>
            <a:pPr lvl="2"/>
            <a:r>
              <a:rPr lang="en-US"/>
              <a:t>Third level</a:t>
            </a:r>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24"/>
          </p:nvPr>
        </p:nvSpPr>
        <p:spPr/>
        <p:txBody>
          <a:bodyPr/>
          <a:lstStyle>
            <a:lvl1pPr>
              <a:defRPr/>
            </a:lvl1pPr>
          </a:lstStyle>
          <a:p>
            <a:fld id="{12EFD6B5-614C-464C-AC16-8E45A0815BB5}" type="slidenum">
              <a:rPr lang="en-US" altLang="en-US"/>
              <a:pPr/>
              <a:t>‹#›</a:t>
            </a:fld>
            <a:endParaRPr lang="en-US" altLang="en-US"/>
          </a:p>
        </p:txBody>
      </p:sp>
      <p:sp>
        <p:nvSpPr>
          <p:cNvPr id="13" name="Footer Placeholder 12"/>
          <p:cNvSpPr>
            <a:spLocks noGrp="1"/>
          </p:cNvSpPr>
          <p:nvPr>
            <p:ph type="ftr" sz="quarter" idx="25"/>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7842821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ases and threads with arrows">
    <p:spTree>
      <p:nvGrpSpPr>
        <p:cNvPr id="1" name=""/>
        <p:cNvGrpSpPr/>
        <p:nvPr/>
      </p:nvGrpSpPr>
      <p:grpSpPr>
        <a:xfrm>
          <a:off x="0" y="0"/>
          <a:ext cx="0" cy="0"/>
          <a:chOff x="0" y="0"/>
          <a:chExt cx="0" cy="0"/>
        </a:xfrm>
      </p:grpSpPr>
      <p:sp>
        <p:nvSpPr>
          <p:cNvPr id="32" name="Text Placeholder 19"/>
          <p:cNvSpPr>
            <a:spLocks noGrp="1"/>
          </p:cNvSpPr>
          <p:nvPr>
            <p:ph type="body" sz="quarter" idx="15"/>
          </p:nvPr>
        </p:nvSpPr>
        <p:spPr>
          <a:xfrm>
            <a:off x="406400" y="2362200"/>
            <a:ext cx="8156448"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33" name="Text Placeholder 19"/>
          <p:cNvSpPr>
            <a:spLocks noGrp="1"/>
          </p:cNvSpPr>
          <p:nvPr>
            <p:ph type="body" sz="quarter" idx="33"/>
          </p:nvPr>
        </p:nvSpPr>
        <p:spPr>
          <a:xfrm>
            <a:off x="406400" y="3491484"/>
            <a:ext cx="8128000"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36" name="Text Placeholder 19"/>
          <p:cNvSpPr>
            <a:spLocks noGrp="1"/>
          </p:cNvSpPr>
          <p:nvPr>
            <p:ph type="body" sz="quarter" idx="34"/>
          </p:nvPr>
        </p:nvSpPr>
        <p:spPr>
          <a:xfrm>
            <a:off x="406400" y="4620768"/>
            <a:ext cx="8128000" cy="941832"/>
          </a:xfrm>
          <a:prstGeom prst="homePlate">
            <a:avLst>
              <a:gd name="adj" fmla="val 50223"/>
            </a:avLst>
          </a:prstGeom>
          <a:gradFill flip="none" rotWithShape="1">
            <a:gsLst>
              <a:gs pos="0">
                <a:srgbClr val="000000">
                  <a:tint val="66000"/>
                  <a:satMod val="160000"/>
                </a:srgbClr>
              </a:gs>
              <a:gs pos="50000">
                <a:srgbClr val="000000">
                  <a:tint val="44500"/>
                  <a:satMod val="160000"/>
                </a:srgbClr>
              </a:gs>
              <a:gs pos="100000">
                <a:srgbClr val="000000">
                  <a:tint val="23500"/>
                  <a:satMod val="160000"/>
                </a:srgbClr>
              </a:gs>
            </a:gsLst>
            <a:lin ang="10800000" scaled="1"/>
            <a:tileRect/>
          </a:gradFill>
          <a:ln>
            <a:noFill/>
          </a:ln>
        </p:spPr>
        <p:txBody>
          <a:bodyPr wrap="square" lIns="91440" tIns="45720" rIns="5029200" bIns="45720" anchor="ctr">
            <a:noAutofit/>
          </a:bodyPr>
          <a:lstStyle>
            <a:lvl1pPr marL="0" indent="0">
              <a:spcBef>
                <a:spcPts val="0"/>
              </a:spcBef>
              <a:buClr>
                <a:schemeClr val="accent1"/>
              </a:buClr>
              <a:buFont typeface="Wingdings" pitchFamily="2" charset="2"/>
              <a:buNone/>
              <a:defRPr sz="750" b="1" baseline="0">
                <a:solidFill>
                  <a:schemeClr val="tx1"/>
                </a:solidFill>
              </a:defRPr>
            </a:lvl1pPr>
            <a:lvl2pPr marL="260604" indent="-123444">
              <a:spcBef>
                <a:spcPts val="225"/>
              </a:spcBef>
              <a:buClr>
                <a:srgbClr val="B01C2E"/>
              </a:buClr>
              <a:buFont typeface="Arial" pitchFamily="34" charset="0"/>
              <a:buChar char="•"/>
              <a:defRPr sz="900" baseline="0"/>
            </a:lvl2pPr>
            <a:lvl3pPr marL="397764" indent="-130302">
              <a:buClr>
                <a:srgbClr val="B01C2E"/>
              </a:buClr>
              <a:buFont typeface="Arial" pitchFamily="34" charset="0"/>
              <a:buChar char="‒"/>
              <a:defRPr sz="900"/>
            </a:lvl3pPr>
          </a:lstStyle>
          <a:p>
            <a:pPr lvl="0"/>
            <a:r>
              <a:rPr lang="en-US"/>
              <a:t>Click to edit Master text styles</a:t>
            </a:r>
          </a:p>
        </p:txBody>
      </p:sp>
      <p:sp>
        <p:nvSpPr>
          <p:cNvPr id="26" name="Text Placeholder 25"/>
          <p:cNvSpPr>
            <a:spLocks noGrp="1"/>
          </p:cNvSpPr>
          <p:nvPr>
            <p:ph type="body" sz="quarter" idx="21"/>
          </p:nvPr>
        </p:nvSpPr>
        <p:spPr>
          <a:xfrm>
            <a:off x="8548577" y="1417320"/>
            <a:ext cx="2804160" cy="429768"/>
          </a:xfrm>
          <a:prstGeom prst="rect">
            <a:avLst/>
          </a:prstGeom>
          <a:solidFill>
            <a:srgbClr val="B01C2E"/>
          </a:solidFill>
          <a:ln>
            <a:solidFill>
              <a:srgbClr val="B01C2E"/>
            </a:solidFill>
          </a:ln>
        </p:spPr>
        <p:txBody>
          <a:bodyPr anchor="ctr"/>
          <a:lstStyle>
            <a:lvl1pPr algn="ctr">
              <a:buNone/>
              <a:defRPr sz="900" b="1">
                <a:solidFill>
                  <a:srgbClr val="FFFFFF"/>
                </a:solidFill>
              </a:defRPr>
            </a:lvl1pPr>
          </a:lstStyle>
          <a:p>
            <a:pPr lvl="0"/>
            <a:r>
              <a:rPr lang="en-US"/>
              <a:t>Click to edit Master text styles</a:t>
            </a:r>
          </a:p>
        </p:txBody>
      </p:sp>
      <p:sp>
        <p:nvSpPr>
          <p:cNvPr id="17" name="Text Placeholder 12"/>
          <p:cNvSpPr>
            <a:spLocks noGrp="1"/>
          </p:cNvSpPr>
          <p:nvPr>
            <p:ph type="body" sz="quarter" idx="27"/>
          </p:nvPr>
        </p:nvSpPr>
        <p:spPr>
          <a:xfrm>
            <a:off x="5854700"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12"/>
          <p:cNvSpPr>
            <a:spLocks noGrp="1"/>
          </p:cNvSpPr>
          <p:nvPr>
            <p:ph type="body" sz="quarter" idx="28"/>
          </p:nvPr>
        </p:nvSpPr>
        <p:spPr>
          <a:xfrm>
            <a:off x="3698748"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2"/>
          <p:cNvSpPr>
            <a:spLocks noGrp="1"/>
          </p:cNvSpPr>
          <p:nvPr>
            <p:ph type="body" sz="quarter" idx="29"/>
          </p:nvPr>
        </p:nvSpPr>
        <p:spPr>
          <a:xfrm>
            <a:off x="1542796" y="2136788"/>
            <a:ext cx="1975104" cy="3657600"/>
          </a:xfrm>
          <a:prstGeom prst="rect">
            <a:avLst/>
          </a:prstGeom>
          <a:solidFill>
            <a:srgbClr val="FFFFFF"/>
          </a:solidFill>
          <a:ln>
            <a:solidFill>
              <a:srgbClr val="C0C0C0"/>
            </a:solidFill>
          </a:ln>
        </p:spPr>
        <p:txBody>
          <a:bodyPr wrap="square" lIns="91440" anchor="t" anchorCtr="0">
            <a:noAutofit/>
          </a:bodyPr>
          <a:lstStyle>
            <a:lvl1pPr marL="175022" indent="-175022" algn="l">
              <a:spcBef>
                <a:spcPts val="150"/>
              </a:spcBef>
              <a:buClr>
                <a:srgbClr val="B01C2E"/>
              </a:buClr>
              <a:buFont typeface="Wingdings 2" pitchFamily="18" charset="2"/>
              <a:buChar char=""/>
              <a:defRPr sz="750" baseline="0"/>
            </a:lvl1pPr>
            <a:lvl2pPr marL="253604" indent="-129779">
              <a:spcBef>
                <a:spcPts val="150"/>
              </a:spcBef>
              <a:buClr>
                <a:srgbClr val="B01C2E"/>
              </a:buClr>
              <a:buFont typeface="Arial" pitchFamily="34" charset="0"/>
              <a:buChar char="•"/>
              <a:tabLst/>
              <a:defRPr sz="750" baseline="0"/>
            </a:lvl2pPr>
            <a:lvl3pPr marL="377190" indent="-129779">
              <a:spcBef>
                <a:spcPts val="150"/>
              </a:spcBef>
              <a:buClr>
                <a:srgbClr val="B01C2E"/>
              </a:buClr>
              <a:buFont typeface="Arial" pitchFamily="34" charset="0"/>
              <a:buChar char="–"/>
              <a:defRPr sz="750" baseline="0"/>
            </a:lvl3pPr>
            <a:lvl4pPr marL="514350" indent="-130302">
              <a:spcBef>
                <a:spcPts val="150"/>
              </a:spcBef>
              <a:buClr>
                <a:srgbClr val="B01C2E"/>
              </a:buClr>
              <a:buFont typeface="Arial" pitchFamily="34" charset="0"/>
              <a:buChar char="–"/>
              <a:tabLst/>
              <a:defRPr sz="750"/>
            </a:lvl4pPr>
            <a:lvl5pPr marL="637794" indent="-130302">
              <a:spcBef>
                <a:spcPts val="150"/>
              </a:spcBef>
              <a:buClr>
                <a:srgbClr val="B01C2E"/>
              </a:buClr>
              <a:buFont typeface="Arial" pitchFamily="34" charset="0"/>
              <a:buChar char="–"/>
              <a:defRPr sz="7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5"/>
          <p:cNvSpPr>
            <a:spLocks noGrp="1"/>
          </p:cNvSpPr>
          <p:nvPr>
            <p:ph type="body" sz="quarter" idx="30"/>
          </p:nvPr>
        </p:nvSpPr>
        <p:spPr>
          <a:xfrm>
            <a:off x="1542796"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21" name="Text Placeholder 25"/>
          <p:cNvSpPr>
            <a:spLocks noGrp="1"/>
          </p:cNvSpPr>
          <p:nvPr>
            <p:ph type="body" sz="quarter" idx="31"/>
          </p:nvPr>
        </p:nvSpPr>
        <p:spPr>
          <a:xfrm>
            <a:off x="3698748"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25" name="Text Placeholder 25"/>
          <p:cNvSpPr>
            <a:spLocks noGrp="1"/>
          </p:cNvSpPr>
          <p:nvPr>
            <p:ph type="body" sz="quarter" idx="32"/>
          </p:nvPr>
        </p:nvSpPr>
        <p:spPr>
          <a:xfrm>
            <a:off x="5854700" y="1738919"/>
            <a:ext cx="1975104" cy="384048"/>
          </a:xfrm>
          <a:prstGeom prst="rect">
            <a:avLst/>
          </a:prstGeom>
          <a:solidFill>
            <a:srgbClr val="4D4D4D"/>
          </a:solidFill>
          <a:ln>
            <a:solidFill>
              <a:srgbClr val="4D4D4D"/>
            </a:solidFill>
          </a:ln>
        </p:spPr>
        <p:txBody>
          <a:bodyPr anchor="ctr"/>
          <a:lstStyle>
            <a:lvl1pPr algn="ctr">
              <a:buNone/>
              <a:defRPr sz="750" b="1">
                <a:solidFill>
                  <a:srgbClr val="FFFFFF"/>
                </a:solidFill>
              </a:defRPr>
            </a:lvl1pPr>
          </a:lstStyle>
          <a:p>
            <a:pPr lvl="0"/>
            <a:r>
              <a:rPr lang="en-US"/>
              <a:t>Click to edit Master text styles</a:t>
            </a:r>
          </a:p>
        </p:txBody>
      </p:sp>
      <p:sp>
        <p:nvSpPr>
          <p:cNvPr id="1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Content Placeholder 10"/>
          <p:cNvSpPr>
            <a:spLocks noGrp="1"/>
          </p:cNvSpPr>
          <p:nvPr>
            <p:ph sz="quarter" idx="20"/>
          </p:nvPr>
        </p:nvSpPr>
        <p:spPr>
          <a:xfrm>
            <a:off x="8548577" y="1861185"/>
            <a:ext cx="2804160" cy="4206240"/>
          </a:xfrm>
          <a:prstGeom prst="rect">
            <a:avLst/>
          </a:prstGeom>
          <a:solidFill>
            <a:srgbClr val="FFFFFF"/>
          </a:solidFill>
          <a:ln>
            <a:solidFill>
              <a:srgbClr val="C0C0C0"/>
            </a:solidFill>
          </a:ln>
        </p:spPr>
        <p:txBody>
          <a:bodyPr rIns="457200"/>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sz="900"/>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p:txBody>
      </p:sp>
      <p:sp>
        <p:nvSpPr>
          <p:cNvPr id="14" name="Slide Number Placeholder 9"/>
          <p:cNvSpPr>
            <a:spLocks noGrp="1"/>
          </p:cNvSpPr>
          <p:nvPr>
            <p:ph type="sldNum" sz="quarter" idx="35"/>
          </p:nvPr>
        </p:nvSpPr>
        <p:spPr/>
        <p:txBody>
          <a:bodyPr/>
          <a:lstStyle>
            <a:lvl1pPr>
              <a:defRPr/>
            </a:lvl1pPr>
          </a:lstStyle>
          <a:p>
            <a:fld id="{08AE5534-AA48-F74E-87DE-645A72BA9DD1}" type="slidenum">
              <a:rPr lang="en-US" altLang="en-US"/>
              <a:pPr/>
              <a:t>‹#›</a:t>
            </a:fld>
            <a:endParaRPr lang="en-US" altLang="en-US"/>
          </a:p>
        </p:txBody>
      </p:sp>
      <p:sp>
        <p:nvSpPr>
          <p:cNvPr id="22" name="Footer Placeholder 12"/>
          <p:cNvSpPr>
            <a:spLocks noGrp="1"/>
          </p:cNvSpPr>
          <p:nvPr>
            <p:ph type="ftr" sz="quarter" idx="36"/>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9966714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roject Phases">
    <p:spTree>
      <p:nvGrpSpPr>
        <p:cNvPr id="1" name=""/>
        <p:cNvGrpSpPr/>
        <p:nvPr/>
      </p:nvGrpSpPr>
      <p:grpSpPr>
        <a:xfrm>
          <a:off x="0" y="0"/>
          <a:ext cx="0" cy="0"/>
          <a:chOff x="0" y="0"/>
          <a:chExt cx="0" cy="0"/>
        </a:xfrm>
      </p:grpSpPr>
      <p:sp>
        <p:nvSpPr>
          <p:cNvPr id="15" name="Freeform 11"/>
          <p:cNvSpPr>
            <a:spLocks/>
          </p:cNvSpPr>
          <p:nvPr userDrawn="1"/>
        </p:nvSpPr>
        <p:spPr bwMode="auto">
          <a:xfrm>
            <a:off x="4091520" y="1981203"/>
            <a:ext cx="3382433" cy="339725"/>
          </a:xfrm>
          <a:custGeom>
            <a:avLst/>
            <a:gdLst>
              <a:gd name="T0" fmla="*/ 0 w 2536891"/>
              <a:gd name="T1" fmla="*/ 0 h 488372"/>
              <a:gd name="T2" fmla="*/ 1942613 w 2536891"/>
              <a:gd name="T3" fmla="*/ 0 h 488372"/>
              <a:gd name="T4" fmla="*/ 2455867 w 2536891"/>
              <a:gd name="T5" fmla="*/ 200 h 488372"/>
              <a:gd name="T6" fmla="*/ 2536627 w 2536891"/>
              <a:gd name="T7" fmla="*/ 114356 h 488372"/>
              <a:gd name="T8" fmla="*/ 131751 w 2536891"/>
              <a:gd name="T9" fmla="*/ 114356 h 488372"/>
              <a:gd name="T10" fmla="*/ 81090 w 2536891"/>
              <a:gd name="T11" fmla="*/ 113442 h 488372"/>
              <a:gd name="T12" fmla="*/ 0 w 2536891"/>
              <a:gd name="T13" fmla="*/ 0 h 48837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536891" h="488372">
                <a:moveTo>
                  <a:pt x="0" y="0"/>
                </a:moveTo>
                <a:lnTo>
                  <a:pt x="1942817" y="0"/>
                </a:lnTo>
                <a:lnTo>
                  <a:pt x="2456123" y="856"/>
                </a:lnTo>
                <a:lnTo>
                  <a:pt x="2536891" y="488372"/>
                </a:lnTo>
                <a:lnTo>
                  <a:pt x="131763" y="488372"/>
                </a:lnTo>
                <a:lnTo>
                  <a:pt x="81098" y="484467"/>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17" name="Freeform 13"/>
          <p:cNvSpPr>
            <a:spLocks/>
          </p:cNvSpPr>
          <p:nvPr userDrawn="1"/>
        </p:nvSpPr>
        <p:spPr bwMode="auto">
          <a:xfrm>
            <a:off x="609602" y="1982791"/>
            <a:ext cx="3373967" cy="339725"/>
          </a:xfrm>
          <a:custGeom>
            <a:avLst/>
            <a:gdLst>
              <a:gd name="T0" fmla="*/ 0 w 2529680"/>
              <a:gd name="T1" fmla="*/ 0 h 488372"/>
              <a:gd name="T2" fmla="*/ 1945261 w 2529680"/>
              <a:gd name="T3" fmla="*/ 0 h 488372"/>
              <a:gd name="T4" fmla="*/ 2463980 w 2529680"/>
              <a:gd name="T5" fmla="*/ 200 h 488372"/>
              <a:gd name="T6" fmla="*/ 2532861 w 2529680"/>
              <a:gd name="T7" fmla="*/ 113442 h 488372"/>
              <a:gd name="T8" fmla="*/ 0 w 2529680"/>
              <a:gd name="T9" fmla="*/ 114356 h 488372"/>
              <a:gd name="T10" fmla="*/ 0 w 2529680"/>
              <a:gd name="T11" fmla="*/ 0 h 4883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529680" h="488372">
                <a:moveTo>
                  <a:pt x="0" y="0"/>
                </a:moveTo>
                <a:lnTo>
                  <a:pt x="1942817" y="0"/>
                </a:lnTo>
                <a:lnTo>
                  <a:pt x="2460885" y="856"/>
                </a:lnTo>
                <a:lnTo>
                  <a:pt x="2529680" y="484467"/>
                </a:lnTo>
                <a:lnTo>
                  <a:pt x="0" y="488372"/>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21" name="Freeform 14"/>
          <p:cNvSpPr>
            <a:spLocks/>
          </p:cNvSpPr>
          <p:nvPr userDrawn="1"/>
        </p:nvSpPr>
        <p:spPr bwMode="auto">
          <a:xfrm>
            <a:off x="7579786" y="1981203"/>
            <a:ext cx="3829049" cy="339725"/>
          </a:xfrm>
          <a:custGeom>
            <a:avLst/>
            <a:gdLst>
              <a:gd name="T0" fmla="*/ 0 w 2996886"/>
              <a:gd name="T1" fmla="*/ 0 h 488372"/>
              <a:gd name="T2" fmla="*/ 1638173 w 2996886"/>
              <a:gd name="T3" fmla="*/ 0 h 488372"/>
              <a:gd name="T4" fmla="*/ 2526959 w 2996886"/>
              <a:gd name="T5" fmla="*/ 200 h 488372"/>
              <a:gd name="T6" fmla="*/ 2525539 w 2996886"/>
              <a:gd name="T7" fmla="*/ 114356 h 488372"/>
              <a:gd name="T8" fmla="*/ 60236 w 2996886"/>
              <a:gd name="T9" fmla="*/ 114356 h 488372"/>
              <a:gd name="T10" fmla="*/ 0 w 2996886"/>
              <a:gd name="T11" fmla="*/ 0 h 4883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96886" h="488372">
                <a:moveTo>
                  <a:pt x="0" y="0"/>
                </a:moveTo>
                <a:lnTo>
                  <a:pt x="1942817" y="0"/>
                </a:lnTo>
                <a:lnTo>
                  <a:pt x="2996886" y="855"/>
                </a:lnTo>
                <a:cubicBezTo>
                  <a:pt x="2996325" y="163361"/>
                  <a:pt x="2995763" y="325866"/>
                  <a:pt x="2995202" y="488372"/>
                </a:cubicBezTo>
                <a:lnTo>
                  <a:pt x="71438" y="488372"/>
                </a:lnTo>
                <a:lnTo>
                  <a:pt x="0" y="0"/>
                </a:lnTo>
                <a:close/>
              </a:path>
            </a:pathLst>
          </a:custGeom>
          <a:solidFill>
            <a:srgbClr val="4D4D4D"/>
          </a:solidFill>
          <a:ln w="6350" cap="flat" cmpd="sng">
            <a:solidFill>
              <a:srgbClr val="A9A9A9"/>
            </a:solidFill>
            <a:prstDash val="solid"/>
            <a:round/>
            <a:headEnd type="none" w="med" len="med"/>
            <a:tailEnd type="none" w="med" len="med"/>
          </a:ln>
        </p:spPr>
        <p:txBody>
          <a:bodyPr/>
          <a:lstStyle/>
          <a:p>
            <a:endParaRPr lang="en-US" sz="1350"/>
          </a:p>
        </p:txBody>
      </p:sp>
      <p:sp>
        <p:nvSpPr>
          <p:cNvPr id="28" name="Text Placeholder 12"/>
          <p:cNvSpPr>
            <a:spLocks noGrp="1"/>
          </p:cNvSpPr>
          <p:nvPr>
            <p:ph type="body" sz="quarter" idx="16"/>
          </p:nvPr>
        </p:nvSpPr>
        <p:spPr bwMode="gray">
          <a:xfrm>
            <a:off x="7574515" y="1983087"/>
            <a:ext cx="3834321" cy="1903112"/>
          </a:xfrm>
          <a:custGeom>
            <a:avLst/>
            <a:gdLst>
              <a:gd name="connsiteX0" fmla="*/ 0 w 2674468"/>
              <a:gd name="connsiteY0" fmla="*/ 0 h 1724992"/>
              <a:gd name="connsiteX1" fmla="*/ 2472747 w 2674468"/>
              <a:gd name="connsiteY1" fmla="*/ 0 h 1724992"/>
              <a:gd name="connsiteX2" fmla="*/ 2674468 w 2674468"/>
              <a:gd name="connsiteY2" fmla="*/ 862496 h 1724992"/>
              <a:gd name="connsiteX3" fmla="*/ 2472747 w 2674468"/>
              <a:gd name="connsiteY3" fmla="*/ 1724992 h 1724992"/>
              <a:gd name="connsiteX4" fmla="*/ 0 w 2674468"/>
              <a:gd name="connsiteY4" fmla="*/ 1724992 h 1724992"/>
              <a:gd name="connsiteX5" fmla="*/ 201721 w 2674468"/>
              <a:gd name="connsiteY5" fmla="*/ 862496 h 1724992"/>
              <a:gd name="connsiteX6" fmla="*/ 0 w 2674468"/>
              <a:gd name="connsiteY6"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201721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 name="connsiteX0" fmla="*/ 0 w 2472747"/>
              <a:gd name="connsiteY0" fmla="*/ 0 h 1724992"/>
              <a:gd name="connsiteX1" fmla="*/ 2472747 w 2472747"/>
              <a:gd name="connsiteY1" fmla="*/ 0 h 1724992"/>
              <a:gd name="connsiteX2" fmla="*/ 2472747 w 2472747"/>
              <a:gd name="connsiteY2" fmla="*/ 1724992 h 1724992"/>
              <a:gd name="connsiteX3" fmla="*/ 0 w 2472747"/>
              <a:gd name="connsiteY3" fmla="*/ 1724992 h 1724992"/>
              <a:gd name="connsiteX4" fmla="*/ 169327 w 2472747"/>
              <a:gd name="connsiteY4" fmla="*/ 862496 h 1724992"/>
              <a:gd name="connsiteX5" fmla="*/ 0 w 2472747"/>
              <a:gd name="connsiteY5" fmla="*/ 0 h 1724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747" h="1724992">
                <a:moveTo>
                  <a:pt x="0" y="0"/>
                </a:moveTo>
                <a:lnTo>
                  <a:pt x="2472747" y="0"/>
                </a:lnTo>
                <a:lnTo>
                  <a:pt x="2472747" y="1724992"/>
                </a:lnTo>
                <a:lnTo>
                  <a:pt x="0" y="1724992"/>
                </a:lnTo>
                <a:lnTo>
                  <a:pt x="169327" y="862496"/>
                </a:lnTo>
                <a:lnTo>
                  <a:pt x="0" y="0"/>
                </a:lnTo>
                <a:close/>
              </a:path>
            </a:pathLst>
          </a:custGeom>
          <a:noFill/>
          <a:ln w="6350">
            <a:solidFill>
              <a:srgbClr val="A9A9A9"/>
            </a:solidFill>
            <a:miter lim="800000"/>
            <a:headEnd/>
            <a:tailEnd/>
          </a:ln>
        </p:spPr>
        <p:txBody>
          <a:bodyPr lIns="411480" tIns="457200" rIns="137160" bIns="137160"/>
          <a:lstStyle>
            <a:lvl1pPr marL="128588" indent="-128588">
              <a:buClr>
                <a:srgbClr val="B01C2E"/>
              </a:buClr>
              <a:buFont typeface="Wingdings 2" pitchFamily="18" charset="2"/>
              <a:buChar char=""/>
              <a:defRPr sz="90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12"/>
          <p:cNvSpPr>
            <a:spLocks noGrp="1"/>
          </p:cNvSpPr>
          <p:nvPr>
            <p:ph type="body" sz="quarter" idx="33"/>
          </p:nvPr>
        </p:nvSpPr>
        <p:spPr>
          <a:xfrm>
            <a:off x="4091412" y="1983087"/>
            <a:ext cx="3565957" cy="1903112"/>
          </a:xfrm>
          <a:prstGeom prst="chevron">
            <a:avLst>
              <a:gd name="adj" fmla="val 10431"/>
            </a:avLst>
          </a:prstGeom>
          <a:ln w="6350">
            <a:solidFill>
              <a:srgbClr val="A9A9A9"/>
            </a:solidFill>
          </a:ln>
        </p:spPr>
        <p:txBody>
          <a:bodyPr lIns="137160" tIns="457200" rIns="137160" bIns="137160"/>
          <a:lstStyle>
            <a:lvl1pPr marL="128588" indent="-128588">
              <a:buClr>
                <a:srgbClr val="B01C2E"/>
              </a:buClr>
              <a:buFont typeface="Wingdings 2" pitchFamily="18" charset="2"/>
              <a:buChar char=""/>
              <a:defRPr sz="900" baseline="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15"/>
          <p:cNvSpPr>
            <a:spLocks noGrp="1"/>
          </p:cNvSpPr>
          <p:nvPr>
            <p:ph type="body" sz="quarter" idx="21"/>
          </p:nvPr>
        </p:nvSpPr>
        <p:spPr>
          <a:xfrm>
            <a:off x="609600" y="4038600"/>
            <a:ext cx="10769600" cy="310896"/>
          </a:xfrm>
          <a:prstGeom prst="rect">
            <a:avLst/>
          </a:prstGeom>
          <a:solidFill>
            <a:srgbClr val="4D4D4D"/>
          </a:solidFill>
          <a:ln>
            <a:noFill/>
          </a:ln>
        </p:spPr>
        <p:txBody>
          <a:bodyPr anchor="ctr" anchorCtr="1"/>
          <a:lstStyle>
            <a:lvl1pPr marL="0" indent="0" algn="ctr">
              <a:buNone/>
              <a:defRPr sz="900" b="1">
                <a:solidFill>
                  <a:srgbClr val="FFFFFF"/>
                </a:solidFill>
              </a:defRPr>
            </a:lvl1pPr>
          </a:lstStyle>
          <a:p>
            <a:pPr lvl="0"/>
            <a:r>
              <a:rPr lang="en-US"/>
              <a:t>Click to edit Master text styles</a:t>
            </a:r>
          </a:p>
        </p:txBody>
      </p:sp>
      <p:sp>
        <p:nvSpPr>
          <p:cNvPr id="18" name="Text Placeholder 15"/>
          <p:cNvSpPr>
            <a:spLocks noGrp="1"/>
          </p:cNvSpPr>
          <p:nvPr>
            <p:ph type="body" sz="quarter" idx="23"/>
          </p:nvPr>
        </p:nvSpPr>
        <p:spPr>
          <a:xfrm>
            <a:off x="609600" y="5937504"/>
            <a:ext cx="5266944" cy="310896"/>
          </a:xfrm>
          <a:prstGeom prst="rect">
            <a:avLst/>
          </a:prstGeom>
          <a:solidFill>
            <a:srgbClr val="4D4D4D"/>
          </a:solidFill>
          <a:ln>
            <a:noFill/>
          </a:ln>
        </p:spPr>
        <p:txBody>
          <a:bodyPr anchor="ctr" anchorCtr="1"/>
          <a:lstStyle>
            <a:lvl1pPr marL="0" indent="130302" algn="l">
              <a:buClr>
                <a:schemeClr val="accent1"/>
              </a:buClr>
              <a:buFont typeface="Wingdings" pitchFamily="2" charset="2"/>
              <a:buNone/>
              <a:defRPr sz="900" b="1">
                <a:solidFill>
                  <a:srgbClr val="FFFFFF"/>
                </a:solidFill>
              </a:defRPr>
            </a:lvl1pPr>
          </a:lstStyle>
          <a:p>
            <a:pPr lvl="0"/>
            <a:r>
              <a:rPr lang="en-US"/>
              <a:t>Click to edit Master text styles</a:t>
            </a:r>
          </a:p>
        </p:txBody>
      </p:sp>
      <p:sp>
        <p:nvSpPr>
          <p:cNvPr id="19" name="Text Placeholder 15"/>
          <p:cNvSpPr>
            <a:spLocks noGrp="1"/>
          </p:cNvSpPr>
          <p:nvPr>
            <p:ph type="body" sz="quarter" idx="24"/>
          </p:nvPr>
        </p:nvSpPr>
        <p:spPr>
          <a:xfrm>
            <a:off x="6114371" y="5937504"/>
            <a:ext cx="5266944" cy="310896"/>
          </a:xfrm>
          <a:prstGeom prst="rect">
            <a:avLst/>
          </a:prstGeom>
          <a:solidFill>
            <a:srgbClr val="4D4D4D"/>
          </a:solidFill>
          <a:ln>
            <a:noFill/>
          </a:ln>
        </p:spPr>
        <p:txBody>
          <a:bodyPr anchor="ctr" anchorCtr="1"/>
          <a:lstStyle>
            <a:lvl1pPr marL="0" indent="130302" algn="l">
              <a:buClr>
                <a:schemeClr val="accent1"/>
              </a:buClr>
              <a:buFont typeface="Wingdings" pitchFamily="2" charset="2"/>
              <a:buNone/>
              <a:defRPr sz="900" b="1">
                <a:solidFill>
                  <a:srgbClr val="FFFFFF"/>
                </a:solidFill>
              </a:defRPr>
            </a:lvl1pPr>
          </a:lstStyle>
          <a:p>
            <a:pPr lvl="0"/>
            <a:r>
              <a:rPr lang="en-US"/>
              <a:t>Click to edit Master text styles</a:t>
            </a:r>
          </a:p>
        </p:txBody>
      </p:sp>
      <p:sp>
        <p:nvSpPr>
          <p:cNvPr id="26" name="Text Placeholder 12"/>
          <p:cNvSpPr>
            <a:spLocks noGrp="1"/>
          </p:cNvSpPr>
          <p:nvPr>
            <p:ph type="body" sz="quarter" idx="12"/>
          </p:nvPr>
        </p:nvSpPr>
        <p:spPr>
          <a:xfrm>
            <a:off x="609600" y="1417320"/>
            <a:ext cx="6925056" cy="457200"/>
          </a:xfrm>
          <a:prstGeom prst="homePlate">
            <a:avLst>
              <a:gd name="adj" fmla="val 33316"/>
            </a:avLst>
          </a:prstGeom>
          <a:solidFill>
            <a:srgbClr val="B01C2E"/>
          </a:solidFill>
          <a:ln w="6350">
            <a:solidFill>
              <a:srgbClr val="A9A9A9"/>
            </a:solidFill>
          </a:ln>
        </p:spPr>
        <p:txBody>
          <a:bodyPr lIns="137160" tIns="137160" rIns="27432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27" name="Text Placeholder 13"/>
          <p:cNvSpPr>
            <a:spLocks noGrp="1"/>
          </p:cNvSpPr>
          <p:nvPr>
            <p:ph type="body" sz="quarter" idx="17"/>
          </p:nvPr>
        </p:nvSpPr>
        <p:spPr>
          <a:xfrm>
            <a:off x="7541684" y="1417327"/>
            <a:ext cx="4047744" cy="461963"/>
          </a:xfrm>
          <a:prstGeom prst="chevron">
            <a:avLst>
              <a:gd name="adj" fmla="val 34831"/>
            </a:avLst>
          </a:prstGeom>
          <a:solidFill>
            <a:srgbClr val="B01C2E"/>
          </a:solidFill>
        </p:spPr>
        <p:txBody>
          <a:bodyPr anchor="ctr"/>
          <a:lstStyle>
            <a:lvl1pPr marL="257175" marR="0" indent="-257175" algn="ctr" defTabSz="685800" rtl="0" eaLnBrk="1" fontAlgn="auto" latinLnBrk="0" hangingPunct="1">
              <a:lnSpc>
                <a:spcPct val="100000"/>
              </a:lnSpc>
              <a:spcBef>
                <a:spcPct val="20000"/>
              </a:spcBef>
              <a:spcAft>
                <a:spcPts val="0"/>
              </a:spcAft>
              <a:buClrTx/>
              <a:buSzTx/>
              <a:buFont typeface="Arial" pitchFamily="34" charset="0"/>
              <a:buNone/>
              <a:tabLst/>
              <a:defRPr sz="900" b="1">
                <a:solidFill>
                  <a:srgbClr val="FFFFFF"/>
                </a:solidFill>
              </a:defRPr>
            </a:lvl1pPr>
          </a:lstStyle>
          <a:p>
            <a:pPr lvl="0"/>
            <a:r>
              <a:rPr lang="en-US"/>
              <a:t>Click to edit Master text styles</a:t>
            </a:r>
          </a:p>
        </p:txBody>
      </p:sp>
      <p:sp>
        <p:nvSpPr>
          <p:cNvPr id="40" name="Text Placeholder 12"/>
          <p:cNvSpPr>
            <a:spLocks noGrp="1"/>
          </p:cNvSpPr>
          <p:nvPr>
            <p:ph type="body" sz="quarter" idx="11"/>
          </p:nvPr>
        </p:nvSpPr>
        <p:spPr>
          <a:xfrm>
            <a:off x="609600" y="1983087"/>
            <a:ext cx="3565957" cy="1903112"/>
          </a:xfrm>
          <a:prstGeom prst="homePlate">
            <a:avLst>
              <a:gd name="adj" fmla="val 11448"/>
            </a:avLst>
          </a:prstGeom>
          <a:ln w="6350">
            <a:solidFill>
              <a:srgbClr val="A9A9A9"/>
            </a:solidFill>
          </a:ln>
        </p:spPr>
        <p:txBody>
          <a:bodyPr lIns="137160" tIns="457200" rIns="137160" bIns="137160"/>
          <a:lstStyle>
            <a:lvl1pPr marL="128588" indent="-128588">
              <a:buClr>
                <a:srgbClr val="B01C2E"/>
              </a:buClr>
              <a:buFont typeface="Wingdings 2" pitchFamily="18" charset="2"/>
              <a:buChar char=""/>
              <a:defRPr sz="900" baseline="0"/>
            </a:lvl1pPr>
            <a:lvl2pPr marL="255985" indent="-127397">
              <a:buClr>
                <a:srgbClr val="B01C2E"/>
              </a:buClr>
              <a:buFont typeface="Arial" pitchFamily="34" charset="0"/>
              <a:buChar char="•"/>
              <a:defRPr sz="900"/>
            </a:lvl2pPr>
            <a:lvl3pPr marL="384572" indent="-128588">
              <a:buClr>
                <a:srgbClr val="B01C2E"/>
              </a:buClr>
              <a:buFont typeface="Arial" pitchFamily="34" charset="0"/>
              <a:buChar char="–"/>
              <a:defRPr sz="900"/>
            </a:lvl3pPr>
            <a:lvl4pPr marL="511969" indent="-127397">
              <a:buClr>
                <a:srgbClr val="B01C2E"/>
              </a:buClr>
              <a:defRPr sz="900"/>
            </a:lvl4pPr>
            <a:lvl5pPr marL="640556" indent="-128588">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29"/>
          <p:cNvSpPr>
            <a:spLocks noGrp="1"/>
          </p:cNvSpPr>
          <p:nvPr>
            <p:ph type="body" sz="quarter" idx="13"/>
          </p:nvPr>
        </p:nvSpPr>
        <p:spPr>
          <a:xfrm>
            <a:off x="609600" y="1981200"/>
            <a:ext cx="3297573"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43" name="Text Placeholder 29"/>
          <p:cNvSpPr>
            <a:spLocks noGrp="1"/>
          </p:cNvSpPr>
          <p:nvPr>
            <p:ph type="body" sz="quarter" idx="15"/>
          </p:nvPr>
        </p:nvSpPr>
        <p:spPr>
          <a:xfrm>
            <a:off x="4192431" y="1988239"/>
            <a:ext cx="3183381"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49" name="Content Placeholder 10"/>
          <p:cNvSpPr>
            <a:spLocks noGrp="1"/>
          </p:cNvSpPr>
          <p:nvPr>
            <p:ph sz="quarter" idx="18"/>
          </p:nvPr>
        </p:nvSpPr>
        <p:spPr>
          <a:xfrm>
            <a:off x="609600" y="4343400"/>
            <a:ext cx="10769600" cy="1481328"/>
          </a:xfrm>
          <a:prstGeom prst="rect">
            <a:avLst/>
          </a:prstGeom>
          <a:solidFill>
            <a:srgbClr val="FFFFFF"/>
          </a:solidFill>
          <a:ln>
            <a:solidFill>
              <a:srgbClr val="C0C0C0"/>
            </a:solidFill>
          </a:ln>
        </p:spPr>
        <p:txBody>
          <a:bodyPr/>
          <a:lstStyle>
            <a:lvl1pPr marL="130302" indent="-130302">
              <a:lnSpc>
                <a:spcPct val="95000"/>
              </a:lnSpc>
              <a:spcBef>
                <a:spcPts val="540"/>
              </a:spcBef>
              <a:buClr>
                <a:schemeClr val="accent1"/>
              </a:buClr>
              <a:buFont typeface="Wingdings 2" pitchFamily="18" charset="2"/>
              <a:buChar char=""/>
              <a:defRPr sz="900"/>
            </a:lvl1pPr>
            <a:lvl2pPr marL="260604" indent="-130302">
              <a:lnSpc>
                <a:spcPct val="95000"/>
              </a:lnSpc>
              <a:spcBef>
                <a:spcPts val="225"/>
              </a:spcBef>
              <a:buClr>
                <a:schemeClr val="accent1"/>
              </a:buClr>
              <a:buFont typeface="Arial" pitchFamily="34" charset="0"/>
              <a:buChar char="•"/>
              <a:defRPr sz="900"/>
            </a:lvl2pPr>
            <a:lvl3pPr marL="390906" indent="-130302">
              <a:lnSpc>
                <a:spcPct val="95000"/>
              </a:lnSpc>
              <a:spcBef>
                <a:spcPts val="225"/>
              </a:spcBef>
              <a:buClr>
                <a:schemeClr val="accent1"/>
              </a:buClr>
              <a:buFont typeface="Arial" pitchFamily="34" charset="0"/>
              <a:buChar char="–"/>
              <a:defRPr sz="900"/>
            </a:lvl3pPr>
            <a:lvl4pPr marL="514350" indent="-130302">
              <a:lnSpc>
                <a:spcPct val="95000"/>
              </a:lnSpc>
              <a:spcBef>
                <a:spcPts val="225"/>
              </a:spcBef>
              <a:buClr>
                <a:schemeClr val="accent1"/>
              </a:buClr>
              <a:buFont typeface="Arial" pitchFamily="34" charset="0"/>
              <a:buChar char="–"/>
              <a:defRPr sz="900"/>
            </a:lvl4pPr>
            <a:lvl5pPr marL="685800" indent="-130302">
              <a:lnSpc>
                <a:spcPct val="95000"/>
              </a:lnSpc>
              <a:spcBef>
                <a:spcPts val="225"/>
              </a:spcBef>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29"/>
          <p:cNvSpPr>
            <a:spLocks noGrp="1"/>
          </p:cNvSpPr>
          <p:nvPr>
            <p:ph type="body" sz="quarter" idx="34"/>
          </p:nvPr>
        </p:nvSpPr>
        <p:spPr>
          <a:xfrm>
            <a:off x="7683242" y="1987175"/>
            <a:ext cx="3725596" cy="320988"/>
          </a:xfrm>
          <a:prstGeom prst="rect">
            <a:avLst/>
          </a:prstGeom>
        </p:spPr>
        <p:txBody>
          <a:bodyPr lIns="91440" rIns="91440" anchor="ctr"/>
          <a:lstStyle>
            <a:lvl1pPr marL="0" indent="0" algn="ctr">
              <a:buNone/>
              <a:defRPr sz="900" b="1">
                <a:solidFill>
                  <a:schemeClr val="bg1"/>
                </a:solidFill>
              </a:defRPr>
            </a:lvl1pPr>
          </a:lstStyle>
          <a:p>
            <a:pPr lvl="0"/>
            <a:r>
              <a:rPr lang="en-US"/>
              <a:t>Click to edit Master text styles</a:t>
            </a:r>
          </a:p>
        </p:txBody>
      </p:sp>
      <p:sp>
        <p:nvSpPr>
          <p:cNvPr id="2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3" name="Slide Number Placeholder 9"/>
          <p:cNvSpPr>
            <a:spLocks noGrp="1"/>
          </p:cNvSpPr>
          <p:nvPr>
            <p:ph type="sldNum" sz="quarter" idx="35"/>
          </p:nvPr>
        </p:nvSpPr>
        <p:spPr/>
        <p:txBody>
          <a:bodyPr/>
          <a:lstStyle>
            <a:lvl1pPr>
              <a:defRPr/>
            </a:lvl1pPr>
          </a:lstStyle>
          <a:p>
            <a:fld id="{E70D8206-912D-3041-8A60-C5747B4B98EB}" type="slidenum">
              <a:rPr lang="en-US" altLang="en-US"/>
              <a:pPr/>
              <a:t>‹#›</a:t>
            </a:fld>
            <a:endParaRPr lang="en-US" altLang="en-US"/>
          </a:p>
        </p:txBody>
      </p:sp>
      <p:sp>
        <p:nvSpPr>
          <p:cNvPr id="24" name="Footer Placeholder 23"/>
          <p:cNvSpPr>
            <a:spLocks noGrp="1"/>
          </p:cNvSpPr>
          <p:nvPr>
            <p:ph type="ftr" sz="quarter" idx="36"/>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351354146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Blocks - Workstreams and outcomes">
    <p:spTree>
      <p:nvGrpSpPr>
        <p:cNvPr id="1" name=""/>
        <p:cNvGrpSpPr/>
        <p:nvPr/>
      </p:nvGrpSpPr>
      <p:grpSpPr>
        <a:xfrm>
          <a:off x="0" y="0"/>
          <a:ext cx="0" cy="0"/>
          <a:chOff x="0" y="0"/>
          <a:chExt cx="0" cy="0"/>
        </a:xfrm>
      </p:grpSpPr>
      <p:sp>
        <p:nvSpPr>
          <p:cNvPr id="33" name="Pentagon 32"/>
          <p:cNvSpPr/>
          <p:nvPr userDrawn="1"/>
        </p:nvSpPr>
        <p:spPr bwMode="auto">
          <a:xfrm>
            <a:off x="7342719" y="1755775"/>
            <a:ext cx="905933" cy="4343400"/>
          </a:xfrm>
          <a:prstGeom prst="homePlate">
            <a:avLst>
              <a:gd name="adj" fmla="val 98835"/>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nchor="ctr"/>
          <a:lstStyle/>
          <a:p>
            <a:pPr indent="-88106" eaLnBrk="0" hangingPunct="0">
              <a:lnSpc>
                <a:spcPct val="95000"/>
              </a:lnSpc>
              <a:defRPr/>
            </a:pPr>
            <a:endParaRPr lang="en-US" sz="1350">
              <a:latin typeface="Arial" charset="0"/>
              <a:ea typeface="+mn-ea"/>
            </a:endParaRPr>
          </a:p>
        </p:txBody>
      </p:sp>
      <p:sp>
        <p:nvSpPr>
          <p:cNvPr id="6" name="Text Placeholder 2"/>
          <p:cNvSpPr>
            <a:spLocks noGrp="1"/>
          </p:cNvSpPr>
          <p:nvPr>
            <p:ph type="body" idx="38"/>
          </p:nvPr>
        </p:nvSpPr>
        <p:spPr>
          <a:xfrm>
            <a:off x="3991647" y="1290639"/>
            <a:ext cx="3169920" cy="4808536"/>
          </a:xfrm>
          <a:prstGeom prst="rect">
            <a:avLst/>
          </a:prstGeom>
          <a:solidFill>
            <a:schemeClr val="bg1">
              <a:lumMod val="95000"/>
            </a:schemeClr>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Text Placeholder 2"/>
          <p:cNvSpPr>
            <a:spLocks noGrp="1"/>
          </p:cNvSpPr>
          <p:nvPr>
            <p:ph type="body" idx="39"/>
          </p:nvPr>
        </p:nvSpPr>
        <p:spPr>
          <a:xfrm>
            <a:off x="637117" y="1290639"/>
            <a:ext cx="3169920" cy="4808536"/>
          </a:xfrm>
          <a:prstGeom prst="rect">
            <a:avLst/>
          </a:prstGeom>
          <a:solidFill>
            <a:schemeClr val="bg1">
              <a:lumMod val="95000"/>
            </a:schemeClr>
          </a:solidFill>
          <a:ln w="6350" cmpd="sng">
            <a:solidFill>
              <a:srgbClr val="C0C0C0"/>
            </a:solidFill>
            <a:prstDash val="solid"/>
          </a:ln>
        </p:spPr>
        <p:txBody>
          <a:bodyPr lIns="91440" rIns="91440" anchor="ctr"/>
          <a:lstStyle>
            <a:lvl1pPr marL="0" indent="0" algn="ctr">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5"/>
          </p:nvPr>
        </p:nvSpPr>
        <p:spPr>
          <a:xfrm>
            <a:off x="3991647" y="1290638"/>
            <a:ext cx="3169920" cy="380392"/>
          </a:xfrm>
          <a:prstGeom prst="rect">
            <a:avLst/>
          </a:prstGeom>
          <a:solidFill>
            <a:schemeClr val="tx1">
              <a:lumMod val="50000"/>
              <a:lumOff val="50000"/>
            </a:schemeClr>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Text Placeholder 2"/>
          <p:cNvSpPr>
            <a:spLocks noGrp="1"/>
          </p:cNvSpPr>
          <p:nvPr>
            <p:ph type="body" idx="22"/>
          </p:nvPr>
        </p:nvSpPr>
        <p:spPr>
          <a:xfrm>
            <a:off x="8400511" y="1290638"/>
            <a:ext cx="3169920" cy="380392"/>
          </a:xfrm>
          <a:prstGeom prst="rect">
            <a:avLst/>
          </a:prstGeom>
          <a:solidFill>
            <a:schemeClr val="accent1"/>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2"/>
          <p:cNvSpPr>
            <a:spLocks noGrp="1"/>
          </p:cNvSpPr>
          <p:nvPr>
            <p:ph type="body" idx="30"/>
          </p:nvPr>
        </p:nvSpPr>
        <p:spPr>
          <a:xfrm>
            <a:off x="637117" y="1290638"/>
            <a:ext cx="3169920" cy="380392"/>
          </a:xfrm>
          <a:prstGeom prst="rect">
            <a:avLst/>
          </a:prstGeom>
          <a:solidFill>
            <a:srgbClr val="4D4D4D"/>
          </a:solidFill>
          <a:ln w="6350" cmpd="sng">
            <a:solidFill>
              <a:srgbClr val="C0C0C0"/>
            </a:solidFill>
            <a:prstDash val="solid"/>
          </a:ln>
        </p:spPr>
        <p:txBody>
          <a:bodyPr lIns="91440" rIns="91440" anchor="ctr"/>
          <a:lstStyle>
            <a:lvl1pPr marL="0" indent="0" algn="ctr">
              <a:buNone/>
              <a:defRPr sz="825"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Text Placeholder 19"/>
          <p:cNvSpPr>
            <a:spLocks noGrp="1"/>
          </p:cNvSpPr>
          <p:nvPr>
            <p:ph type="body" sz="quarter" idx="40"/>
          </p:nvPr>
        </p:nvSpPr>
        <p:spPr>
          <a:xfrm>
            <a:off x="759037" y="1731264"/>
            <a:ext cx="2926080" cy="521208"/>
          </a:xfrm>
          <a:prstGeom prst="flowChartAlternateProcess">
            <a:avLst/>
          </a:prstGeom>
          <a:solidFill>
            <a:srgbClr val="FFFFFF"/>
          </a:solidFill>
          <a:ln>
            <a:solidFill>
              <a:srgbClr val="C0C0C0"/>
            </a:solidFill>
          </a:ln>
        </p:spPr>
        <p:txBody>
          <a:bodyPr lIns="45720" tIns="0" rIns="45720" bIns="0" anchor="ctr" anchorCtr="0"/>
          <a:lstStyle>
            <a:lvl1pPr marL="0" indent="-89154">
              <a:lnSpc>
                <a:spcPct val="95000"/>
              </a:lnSpc>
              <a:spcBef>
                <a:spcPts val="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2" name="Text Placeholder 19"/>
          <p:cNvSpPr>
            <a:spLocks noGrp="1"/>
          </p:cNvSpPr>
          <p:nvPr>
            <p:ph type="body" sz="quarter" idx="41"/>
          </p:nvPr>
        </p:nvSpPr>
        <p:spPr>
          <a:xfrm>
            <a:off x="759037" y="2357120"/>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3" name="Text Placeholder 19"/>
          <p:cNvSpPr>
            <a:spLocks noGrp="1"/>
          </p:cNvSpPr>
          <p:nvPr>
            <p:ph type="body" sz="quarter" idx="42"/>
          </p:nvPr>
        </p:nvSpPr>
        <p:spPr>
          <a:xfrm>
            <a:off x="759037" y="2982976"/>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4" name="Text Placeholder 19"/>
          <p:cNvSpPr>
            <a:spLocks noGrp="1"/>
          </p:cNvSpPr>
          <p:nvPr>
            <p:ph type="body" sz="quarter" idx="43"/>
          </p:nvPr>
        </p:nvSpPr>
        <p:spPr>
          <a:xfrm>
            <a:off x="759037" y="3608832"/>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5" name="Text Placeholder 19"/>
          <p:cNvSpPr>
            <a:spLocks noGrp="1"/>
          </p:cNvSpPr>
          <p:nvPr>
            <p:ph type="body" sz="quarter" idx="44"/>
          </p:nvPr>
        </p:nvSpPr>
        <p:spPr>
          <a:xfrm>
            <a:off x="759037" y="4234688"/>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6" name="Text Placeholder 19"/>
          <p:cNvSpPr>
            <a:spLocks noGrp="1"/>
          </p:cNvSpPr>
          <p:nvPr>
            <p:ph type="body" sz="quarter" idx="45"/>
          </p:nvPr>
        </p:nvSpPr>
        <p:spPr>
          <a:xfrm>
            <a:off x="759037" y="5486400"/>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7" name="Text Placeholder 19"/>
          <p:cNvSpPr>
            <a:spLocks noGrp="1"/>
          </p:cNvSpPr>
          <p:nvPr>
            <p:ph type="body" sz="quarter" idx="46"/>
          </p:nvPr>
        </p:nvSpPr>
        <p:spPr>
          <a:xfrm>
            <a:off x="759037" y="4860544"/>
            <a:ext cx="2926080" cy="521208"/>
          </a:xfrm>
          <a:prstGeom prst="flowChartAlternateProcess">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8" name="Text Placeholder 19"/>
          <p:cNvSpPr>
            <a:spLocks noGrp="1"/>
          </p:cNvSpPr>
          <p:nvPr>
            <p:ph type="body" sz="quarter" idx="47"/>
          </p:nvPr>
        </p:nvSpPr>
        <p:spPr>
          <a:xfrm>
            <a:off x="4113567" y="1743456"/>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19" name="Text Placeholder 19"/>
          <p:cNvSpPr>
            <a:spLocks noGrp="1"/>
          </p:cNvSpPr>
          <p:nvPr>
            <p:ph type="body" sz="quarter" idx="48"/>
          </p:nvPr>
        </p:nvSpPr>
        <p:spPr>
          <a:xfrm>
            <a:off x="4113567" y="2369312"/>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0" name="Text Placeholder 19"/>
          <p:cNvSpPr>
            <a:spLocks noGrp="1"/>
          </p:cNvSpPr>
          <p:nvPr>
            <p:ph type="body" sz="quarter" idx="49"/>
          </p:nvPr>
        </p:nvSpPr>
        <p:spPr>
          <a:xfrm>
            <a:off x="4113567" y="2995168"/>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1" name="Text Placeholder 19"/>
          <p:cNvSpPr>
            <a:spLocks noGrp="1"/>
          </p:cNvSpPr>
          <p:nvPr>
            <p:ph type="body" sz="quarter" idx="50"/>
          </p:nvPr>
        </p:nvSpPr>
        <p:spPr>
          <a:xfrm>
            <a:off x="4113567" y="3621024"/>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2" name="Text Placeholder 19"/>
          <p:cNvSpPr>
            <a:spLocks noGrp="1"/>
          </p:cNvSpPr>
          <p:nvPr>
            <p:ph type="body" sz="quarter" idx="51"/>
          </p:nvPr>
        </p:nvSpPr>
        <p:spPr>
          <a:xfrm>
            <a:off x="4113567" y="4246880"/>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3" name="Text Placeholder 19"/>
          <p:cNvSpPr>
            <a:spLocks noGrp="1"/>
          </p:cNvSpPr>
          <p:nvPr>
            <p:ph type="body" sz="quarter" idx="52"/>
          </p:nvPr>
        </p:nvSpPr>
        <p:spPr>
          <a:xfrm>
            <a:off x="4113567" y="5498592"/>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4" name="Text Placeholder 19"/>
          <p:cNvSpPr>
            <a:spLocks noGrp="1"/>
          </p:cNvSpPr>
          <p:nvPr>
            <p:ph type="body" sz="quarter" idx="53"/>
          </p:nvPr>
        </p:nvSpPr>
        <p:spPr>
          <a:xfrm>
            <a:off x="4113567" y="4872736"/>
            <a:ext cx="292608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5" name="Text Placeholder 19"/>
          <p:cNvSpPr>
            <a:spLocks noGrp="1"/>
          </p:cNvSpPr>
          <p:nvPr>
            <p:ph type="body" sz="quarter" idx="54"/>
          </p:nvPr>
        </p:nvSpPr>
        <p:spPr>
          <a:xfrm>
            <a:off x="8400511" y="1743456"/>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6" name="Text Placeholder 19"/>
          <p:cNvSpPr>
            <a:spLocks noGrp="1"/>
          </p:cNvSpPr>
          <p:nvPr>
            <p:ph type="body" sz="quarter" idx="55"/>
          </p:nvPr>
        </p:nvSpPr>
        <p:spPr>
          <a:xfrm>
            <a:off x="8400511" y="2369312"/>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7" name="Text Placeholder 19"/>
          <p:cNvSpPr>
            <a:spLocks noGrp="1"/>
          </p:cNvSpPr>
          <p:nvPr>
            <p:ph type="body" sz="quarter" idx="56"/>
          </p:nvPr>
        </p:nvSpPr>
        <p:spPr>
          <a:xfrm>
            <a:off x="8400511" y="2995168"/>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8" name="Text Placeholder 19"/>
          <p:cNvSpPr>
            <a:spLocks noGrp="1"/>
          </p:cNvSpPr>
          <p:nvPr>
            <p:ph type="body" sz="quarter" idx="57"/>
          </p:nvPr>
        </p:nvSpPr>
        <p:spPr>
          <a:xfrm>
            <a:off x="8400511" y="3621024"/>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29" name="Text Placeholder 19"/>
          <p:cNvSpPr>
            <a:spLocks noGrp="1"/>
          </p:cNvSpPr>
          <p:nvPr>
            <p:ph type="body" sz="quarter" idx="58"/>
          </p:nvPr>
        </p:nvSpPr>
        <p:spPr>
          <a:xfrm>
            <a:off x="8400511" y="4246880"/>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0" name="Text Placeholder 19"/>
          <p:cNvSpPr>
            <a:spLocks noGrp="1"/>
          </p:cNvSpPr>
          <p:nvPr>
            <p:ph type="body" sz="quarter" idx="59"/>
          </p:nvPr>
        </p:nvSpPr>
        <p:spPr>
          <a:xfrm>
            <a:off x="8400511" y="5498592"/>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1" name="Text Placeholder 19"/>
          <p:cNvSpPr>
            <a:spLocks noGrp="1"/>
          </p:cNvSpPr>
          <p:nvPr>
            <p:ph type="body" sz="quarter" idx="60"/>
          </p:nvPr>
        </p:nvSpPr>
        <p:spPr>
          <a:xfrm>
            <a:off x="8400511" y="4872736"/>
            <a:ext cx="3169920" cy="521208"/>
          </a:xfrm>
          <a:prstGeom prst="rect">
            <a:avLst/>
          </a:prstGeom>
          <a:solidFill>
            <a:srgbClr val="FFFFFF"/>
          </a:solidFill>
          <a:ln>
            <a:solidFill>
              <a:srgbClr val="C0C0C0"/>
            </a:solidFill>
          </a:ln>
        </p:spPr>
        <p:txBody>
          <a:bodyPr lIns="45720" tIns="45720" rIns="45720" bIns="45720" anchor="ctr" anchorCtr="0"/>
          <a:lstStyle>
            <a:lvl1pPr marL="89154" indent="-89154">
              <a:lnSpc>
                <a:spcPct val="95000"/>
              </a:lnSpc>
              <a:spcBef>
                <a:spcPts val="150"/>
              </a:spcBef>
              <a:buClr>
                <a:srgbClr val="B01C2E"/>
              </a:buClr>
              <a:buFont typeface="Wingdings 2" pitchFamily="18" charset="2"/>
              <a:buChar char=""/>
              <a:defRPr sz="825" baseline="0">
                <a:solidFill>
                  <a:schemeClr val="tx1"/>
                </a:solidFill>
              </a:defRPr>
            </a:lvl1pPr>
            <a:lvl2pPr marL="89154" indent="0">
              <a:spcBef>
                <a:spcPts val="225"/>
              </a:spcBef>
              <a:buNone/>
              <a:defRPr sz="900"/>
            </a:lvl2pPr>
          </a:lstStyle>
          <a:p>
            <a:pPr lvl="0"/>
            <a:r>
              <a:rPr lang="en-US"/>
              <a:t>Click to edit Master text styles</a:t>
            </a:r>
          </a:p>
        </p:txBody>
      </p:sp>
      <p:sp>
        <p:nvSpPr>
          <p:cNvPr id="3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4" name="Slide Number Placeholder 9"/>
          <p:cNvSpPr>
            <a:spLocks noGrp="1"/>
          </p:cNvSpPr>
          <p:nvPr>
            <p:ph type="sldNum" sz="quarter" idx="61"/>
          </p:nvPr>
        </p:nvSpPr>
        <p:spPr/>
        <p:txBody>
          <a:bodyPr/>
          <a:lstStyle>
            <a:lvl1pPr>
              <a:defRPr/>
            </a:lvl1pPr>
          </a:lstStyle>
          <a:p>
            <a:fld id="{250D9D91-D592-1043-AF8D-0FC015913F1E}" type="slidenum">
              <a:rPr lang="en-US" altLang="en-US"/>
              <a:pPr/>
              <a:t>‹#›</a:t>
            </a:fld>
            <a:endParaRPr lang="en-US" altLang="en-US"/>
          </a:p>
        </p:txBody>
      </p:sp>
      <p:sp>
        <p:nvSpPr>
          <p:cNvPr id="35" name="Footer Placeholder 33"/>
          <p:cNvSpPr>
            <a:spLocks noGrp="1"/>
          </p:cNvSpPr>
          <p:nvPr>
            <p:ph type="ftr" sz="quarter" idx="62"/>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37654961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Blocks - Elements Leading To">
    <p:spTree>
      <p:nvGrpSpPr>
        <p:cNvPr id="1" name=""/>
        <p:cNvGrpSpPr/>
        <p:nvPr/>
      </p:nvGrpSpPr>
      <p:grpSpPr>
        <a:xfrm>
          <a:off x="0" y="0"/>
          <a:ext cx="0" cy="0"/>
          <a:chOff x="0" y="0"/>
          <a:chExt cx="0" cy="0"/>
        </a:xfrm>
      </p:grpSpPr>
      <p:sp>
        <p:nvSpPr>
          <p:cNvPr id="15" name="Pentagon 14"/>
          <p:cNvSpPr/>
          <p:nvPr userDrawn="1"/>
        </p:nvSpPr>
        <p:spPr bwMode="auto">
          <a:xfrm>
            <a:off x="7133168" y="1497016"/>
            <a:ext cx="905933" cy="4352925"/>
          </a:xfrm>
          <a:prstGeom prst="homePlate">
            <a:avLst>
              <a:gd name="adj" fmla="val 98835"/>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7" name="Text Placeholder 8"/>
          <p:cNvSpPr>
            <a:spLocks noGrp="1"/>
          </p:cNvSpPr>
          <p:nvPr>
            <p:ph type="body" sz="quarter" idx="21"/>
          </p:nvPr>
        </p:nvSpPr>
        <p:spPr>
          <a:xfrm rot="5400000">
            <a:off x="9549384" y="-97536"/>
            <a:ext cx="640080" cy="3425952"/>
          </a:xfrm>
          <a:prstGeom prst="homePlate">
            <a:avLst>
              <a:gd name="adj" fmla="val 32482"/>
            </a:avLst>
          </a:prstGeom>
          <a:solidFill>
            <a:srgbClr val="B01C2E"/>
          </a:solidFill>
        </p:spPr>
        <p:txBody>
          <a:bodyPr vert="vert270" anchor="ctr"/>
          <a:lstStyle>
            <a:lvl1pPr marL="0" indent="0" algn="ctr">
              <a:lnSpc>
                <a:spcPts val="1050"/>
              </a:lnSpc>
              <a:spcBef>
                <a:spcPts val="0"/>
              </a:spcBef>
              <a:buNone/>
              <a:defRPr sz="900" b="1">
                <a:solidFill>
                  <a:schemeClr val="bg1"/>
                </a:solidFill>
              </a:defRPr>
            </a:lvl1pPr>
            <a:lvl2pPr indent="0" algn="ctr">
              <a:spcBef>
                <a:spcPts val="0"/>
              </a:spcBef>
              <a:buNone/>
              <a:defRPr sz="900" b="1"/>
            </a:lvl2pPr>
            <a:lvl3pPr indent="0" algn="ctr">
              <a:spcBef>
                <a:spcPts val="0"/>
              </a:spcBef>
              <a:buNone/>
              <a:defRPr sz="900" b="1"/>
            </a:lvl3pPr>
            <a:lvl4pPr indent="0" algn="ctr">
              <a:spcBef>
                <a:spcPts val="0"/>
              </a:spcBef>
              <a:buNone/>
              <a:defRPr sz="900" b="1"/>
            </a:lvl4pPr>
            <a:lvl5pPr indent="0" algn="ctr">
              <a:spcBef>
                <a:spcPts val="0"/>
              </a:spcBef>
              <a:buNone/>
              <a:defRPr sz="900" b="1"/>
            </a:lvl5pPr>
          </a:lstStyle>
          <a:p>
            <a:pPr lvl="0"/>
            <a:r>
              <a:rPr lang="en-US"/>
              <a:t>Click to edit Master text styles</a:t>
            </a:r>
          </a:p>
        </p:txBody>
      </p:sp>
      <p:sp>
        <p:nvSpPr>
          <p:cNvPr id="8" name="Text Placeholder 12"/>
          <p:cNvSpPr>
            <a:spLocks noGrp="1"/>
          </p:cNvSpPr>
          <p:nvPr>
            <p:ph type="body" sz="quarter" idx="18"/>
          </p:nvPr>
        </p:nvSpPr>
        <p:spPr>
          <a:xfrm>
            <a:off x="8156448" y="1981200"/>
            <a:ext cx="3425952" cy="4114800"/>
          </a:xfrm>
          <a:prstGeom prst="rect">
            <a:avLst/>
          </a:prstGeom>
          <a:noFill/>
          <a:ln>
            <a:solidFill>
              <a:srgbClr val="C0C0C0"/>
            </a:solidFill>
          </a:ln>
        </p:spPr>
        <p:txBody>
          <a:bodyPr wrap="square" lIns="91440" anchor="t" anchorCtr="0">
            <a:noAutofit/>
          </a:bodyPr>
          <a:lstStyle>
            <a:lvl1pPr marL="175022" indent="-175022" algn="l">
              <a:spcBef>
                <a:spcPts val="150"/>
              </a:spcBef>
              <a:buClr>
                <a:srgbClr val="B01C2E"/>
              </a:buClr>
              <a:buFont typeface="Wingdings" pitchFamily="2" charset="2"/>
              <a:buChar char="§"/>
              <a:defRPr sz="900" b="1" baseline="0"/>
            </a:lvl1pPr>
            <a:lvl2pPr marL="253604" indent="-129779">
              <a:spcBef>
                <a:spcPts val="150"/>
              </a:spcBef>
              <a:buClr>
                <a:srgbClr val="B01C2E"/>
              </a:buClr>
              <a:buFont typeface="Arial" pitchFamily="34" charset="0"/>
              <a:buChar char="•"/>
              <a:tabLst/>
              <a:defRPr sz="900" b="1" baseline="0"/>
            </a:lvl2pPr>
            <a:lvl3pPr marL="377190" indent="-129779">
              <a:spcBef>
                <a:spcPts val="150"/>
              </a:spcBef>
              <a:buClr>
                <a:srgbClr val="B01C2E"/>
              </a:buClr>
              <a:buFont typeface="Arial" pitchFamily="34" charset="0"/>
              <a:buChar char="–"/>
              <a:defRPr sz="900" b="1" baseline="0"/>
            </a:lvl3pPr>
            <a:lvl4pPr marL="514350" indent="-130302">
              <a:spcBef>
                <a:spcPts val="150"/>
              </a:spcBef>
              <a:buClr>
                <a:srgbClr val="B01C2E"/>
              </a:buClr>
              <a:buFont typeface="Arial" pitchFamily="34" charset="0"/>
              <a:buChar char="–"/>
              <a:tabLst/>
              <a:defRPr sz="900" b="1"/>
            </a:lvl4pPr>
            <a:lvl5pPr marL="637794" indent="-130302">
              <a:spcBef>
                <a:spcPts val="150"/>
              </a:spcBef>
              <a:buClr>
                <a:srgbClr val="B01C2E"/>
              </a:buClr>
              <a:buFont typeface="Arial" pitchFamily="34" charset="0"/>
              <a:buChar char="–"/>
              <a:defRPr sz="9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p:cNvSpPr>
            <a:spLocks noGrp="1"/>
          </p:cNvSpPr>
          <p:nvPr>
            <p:ph sz="half" idx="12"/>
          </p:nvPr>
        </p:nvSpPr>
        <p:spPr>
          <a:xfrm>
            <a:off x="5080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Content Placeholder 3"/>
          <p:cNvSpPr>
            <a:spLocks noGrp="1"/>
          </p:cNvSpPr>
          <p:nvPr>
            <p:ph sz="half" idx="22"/>
          </p:nvPr>
        </p:nvSpPr>
        <p:spPr>
          <a:xfrm>
            <a:off x="5080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Content Placeholder 3"/>
          <p:cNvSpPr>
            <a:spLocks noGrp="1"/>
          </p:cNvSpPr>
          <p:nvPr>
            <p:ph sz="half" idx="23"/>
          </p:nvPr>
        </p:nvSpPr>
        <p:spPr>
          <a:xfrm>
            <a:off x="5080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2" name="Content Placeholder 3"/>
          <p:cNvSpPr>
            <a:spLocks noGrp="1"/>
          </p:cNvSpPr>
          <p:nvPr>
            <p:ph sz="half" idx="24"/>
          </p:nvPr>
        </p:nvSpPr>
        <p:spPr>
          <a:xfrm>
            <a:off x="27432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Content Placeholder 3"/>
          <p:cNvSpPr>
            <a:spLocks noGrp="1"/>
          </p:cNvSpPr>
          <p:nvPr>
            <p:ph sz="half" idx="25"/>
          </p:nvPr>
        </p:nvSpPr>
        <p:spPr>
          <a:xfrm>
            <a:off x="27432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4" name="Content Placeholder 3"/>
          <p:cNvSpPr>
            <a:spLocks noGrp="1"/>
          </p:cNvSpPr>
          <p:nvPr>
            <p:ph sz="half" idx="26"/>
          </p:nvPr>
        </p:nvSpPr>
        <p:spPr>
          <a:xfrm>
            <a:off x="27432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Content Placeholder 3"/>
          <p:cNvSpPr>
            <a:spLocks noGrp="1"/>
          </p:cNvSpPr>
          <p:nvPr>
            <p:ph sz="half" idx="27"/>
          </p:nvPr>
        </p:nvSpPr>
        <p:spPr>
          <a:xfrm>
            <a:off x="4978405" y="1497018"/>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3"/>
          <p:cNvSpPr>
            <a:spLocks noGrp="1"/>
          </p:cNvSpPr>
          <p:nvPr>
            <p:ph sz="half" idx="28"/>
          </p:nvPr>
        </p:nvSpPr>
        <p:spPr>
          <a:xfrm>
            <a:off x="4978405" y="298544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20" name="Content Placeholder 3"/>
          <p:cNvSpPr>
            <a:spLocks noGrp="1"/>
          </p:cNvSpPr>
          <p:nvPr>
            <p:ph sz="half" idx="29"/>
          </p:nvPr>
        </p:nvSpPr>
        <p:spPr>
          <a:xfrm>
            <a:off x="4978405" y="4473860"/>
            <a:ext cx="2018337" cy="1376085"/>
          </a:xfrm>
          <a:prstGeom prst="rect">
            <a:avLst/>
          </a:prstGeom>
          <a:solidFill>
            <a:schemeClr val="bg1"/>
          </a:solidFill>
          <a:ln w="6350">
            <a:solidFill>
              <a:srgbClr val="C0C0C0"/>
            </a:solidFill>
          </a:ln>
        </p:spPr>
        <p:txBody>
          <a:bodyPr lIns="91440" tIns="91440" rIns="91440" bIns="91440" anchor="ctr"/>
          <a:lstStyle>
            <a:lvl1pPr marL="132160" indent="-132160">
              <a:lnSpc>
                <a:spcPct val="95000"/>
              </a:lnSpc>
              <a:spcBef>
                <a:spcPts val="0"/>
              </a:spcBef>
              <a:buClr>
                <a:srgbClr val="B01C2E"/>
              </a:buClr>
              <a:buFont typeface="Wingdings 2" pitchFamily="18" charset="2"/>
              <a:buChar char=""/>
              <a:defRPr sz="900" baseline="0"/>
            </a:lvl1pPr>
            <a:lvl2pPr marL="257175" indent="-125016">
              <a:lnSpc>
                <a:spcPct val="95000"/>
              </a:lnSpc>
              <a:buClr>
                <a:srgbClr val="B01C2E"/>
              </a:buClr>
              <a:buSzPct val="125000"/>
              <a:buFont typeface="Arial" pitchFamily="34" charset="0"/>
              <a:buChar char="–"/>
              <a:defRPr sz="900"/>
            </a:lvl2pPr>
            <a:lvl3pPr marL="389335" indent="-132160">
              <a:buClr>
                <a:srgbClr val="B01C2E"/>
              </a:buClr>
              <a:buFont typeface="Arial" pitchFamily="34" charset="0"/>
              <a:buChar char="–"/>
              <a:defRPr sz="900"/>
            </a:lvl3pPr>
            <a:lvl4pPr marL="514350" indent="-125016">
              <a:buClr>
                <a:srgbClr val="B01C2E"/>
              </a:buClr>
              <a:defRPr sz="900"/>
            </a:lvl4pPr>
            <a:lvl5pPr marL="685800" indent="-125016">
              <a:defRPr sz="9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1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7" name="Slide Number Placeholder 9"/>
          <p:cNvSpPr>
            <a:spLocks noGrp="1"/>
          </p:cNvSpPr>
          <p:nvPr>
            <p:ph type="sldNum" sz="quarter" idx="30"/>
          </p:nvPr>
        </p:nvSpPr>
        <p:spPr/>
        <p:txBody>
          <a:bodyPr/>
          <a:lstStyle>
            <a:lvl1pPr>
              <a:defRPr/>
            </a:lvl1pPr>
          </a:lstStyle>
          <a:p>
            <a:fld id="{09CF501B-85A3-0748-9525-578425C49286}" type="slidenum">
              <a:rPr lang="en-US" altLang="en-US"/>
              <a:pPr/>
              <a:t>‹#›</a:t>
            </a:fld>
            <a:endParaRPr lang="en-US" altLang="en-US"/>
          </a:p>
        </p:txBody>
      </p:sp>
      <p:sp>
        <p:nvSpPr>
          <p:cNvPr id="21" name="Footer Placeholder 20"/>
          <p:cNvSpPr>
            <a:spLocks noGrp="1"/>
          </p:cNvSpPr>
          <p:nvPr>
            <p:ph type="ftr" sz="quarter" idx="31"/>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7598567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elated Text Blocks - Sequence">
    <p:spTree>
      <p:nvGrpSpPr>
        <p:cNvPr id="1" name=""/>
        <p:cNvGrpSpPr/>
        <p:nvPr/>
      </p:nvGrpSpPr>
      <p:grpSpPr>
        <a:xfrm>
          <a:off x="0" y="0"/>
          <a:ext cx="0" cy="0"/>
          <a:chOff x="0" y="0"/>
          <a:chExt cx="0" cy="0"/>
        </a:xfrm>
      </p:grpSpPr>
      <p:cxnSp>
        <p:nvCxnSpPr>
          <p:cNvPr id="7" name="Elbow Connector 24"/>
          <p:cNvCxnSpPr>
            <a:cxnSpLocks noChangeShapeType="1"/>
          </p:cNvCxnSpPr>
          <p:nvPr userDrawn="1"/>
        </p:nvCxnSpPr>
        <p:spPr bwMode="auto">
          <a:xfrm rot="16200000" flipH="1">
            <a:off x="1340909" y="2289176"/>
            <a:ext cx="768350" cy="850900"/>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cxnSp>
        <p:nvCxnSpPr>
          <p:cNvPr id="13" name="Elbow Connector 28"/>
          <p:cNvCxnSpPr>
            <a:cxnSpLocks noChangeShapeType="1"/>
          </p:cNvCxnSpPr>
          <p:nvPr userDrawn="1"/>
        </p:nvCxnSpPr>
        <p:spPr bwMode="auto">
          <a:xfrm rot="16200000" flipH="1">
            <a:off x="2881315" y="3486682"/>
            <a:ext cx="752475" cy="833967"/>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cxnSp>
        <p:nvCxnSpPr>
          <p:cNvPr id="14" name="Elbow Connector 39"/>
          <p:cNvCxnSpPr>
            <a:cxnSpLocks noChangeShapeType="1"/>
          </p:cNvCxnSpPr>
          <p:nvPr userDrawn="1"/>
        </p:nvCxnSpPr>
        <p:spPr bwMode="auto">
          <a:xfrm rot="16200000" flipH="1">
            <a:off x="4429126" y="4714877"/>
            <a:ext cx="698500" cy="793751"/>
          </a:xfrm>
          <a:prstGeom prst="bentConnector2">
            <a:avLst/>
          </a:prstGeom>
          <a:noFill/>
          <a:ln w="12700">
            <a:solidFill>
              <a:srgbClr val="4D4D4D"/>
            </a:solidFill>
            <a:round/>
            <a:headEnd/>
            <a:tailEnd type="triangle" w="lg" len="lg"/>
          </a:ln>
          <a:extLst>
            <a:ext uri="{909E8E84-426E-40DD-AFC4-6F175D3DCCD1}">
              <a14:hiddenFill xmlns:a14="http://schemas.microsoft.com/office/drawing/2010/main">
                <a:noFill/>
              </a14:hiddenFill>
            </a:ext>
          </a:extLst>
        </p:spPr>
      </p:cxnSp>
      <p:sp>
        <p:nvSpPr>
          <p:cNvPr id="8" name="Content Placeholder 3"/>
          <p:cNvSpPr>
            <a:spLocks noGrp="1"/>
          </p:cNvSpPr>
          <p:nvPr>
            <p:ph sz="half" idx="17"/>
          </p:nvPr>
        </p:nvSpPr>
        <p:spPr>
          <a:xfrm>
            <a:off x="5175609" y="4986243"/>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9" name="Content Placeholder 3"/>
          <p:cNvSpPr>
            <a:spLocks noGrp="1"/>
          </p:cNvSpPr>
          <p:nvPr>
            <p:ph sz="half" idx="14"/>
          </p:nvPr>
        </p:nvSpPr>
        <p:spPr>
          <a:xfrm>
            <a:off x="638824" y="1441358"/>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0" name="Content Placeholder 3"/>
          <p:cNvSpPr>
            <a:spLocks noGrp="1"/>
          </p:cNvSpPr>
          <p:nvPr>
            <p:ph sz="half" idx="15"/>
          </p:nvPr>
        </p:nvSpPr>
        <p:spPr>
          <a:xfrm>
            <a:off x="2150311" y="2622986"/>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1" name="Content Placeholder 3"/>
          <p:cNvSpPr>
            <a:spLocks noGrp="1"/>
          </p:cNvSpPr>
          <p:nvPr>
            <p:ph sz="half" idx="16"/>
          </p:nvPr>
        </p:nvSpPr>
        <p:spPr>
          <a:xfrm>
            <a:off x="3674315" y="3804614"/>
            <a:ext cx="6413145" cy="950976"/>
          </a:xfrm>
          <a:prstGeom prst="rect">
            <a:avLst/>
          </a:prstGeom>
          <a:solidFill>
            <a:schemeClr val="bg1"/>
          </a:solidFill>
          <a:ln w="12700">
            <a:solidFill>
              <a:schemeClr val="accent1"/>
            </a:solidFill>
          </a:ln>
        </p:spPr>
        <p:txBody>
          <a:bodyPr lIns="137160" tIns="137160" rIns="137160" bIns="137160" anchor="ctr"/>
          <a:lstStyle>
            <a:lvl1pPr marL="132160" marR="0" indent="-132160" algn="l" defTabSz="685800" rtl="0" eaLnBrk="1" fontAlgn="auto" latinLnBrk="0" hangingPunct="1">
              <a:lnSpc>
                <a:spcPct val="100000"/>
              </a:lnSpc>
              <a:spcBef>
                <a:spcPct val="20000"/>
              </a:spcBef>
              <a:spcAft>
                <a:spcPts val="0"/>
              </a:spcAft>
              <a:buClr>
                <a:srgbClr val="B01C2E"/>
              </a:buClr>
              <a:buSzTx/>
              <a:buFont typeface="Wingdings 2" pitchFamily="18" charset="2"/>
              <a:buChar char=""/>
              <a:tabLst/>
              <a:defRPr sz="900"/>
            </a:lvl1pPr>
            <a:lvl2pPr marL="257175" indent="-125016">
              <a:buClr>
                <a:srgbClr val="B01C2E"/>
              </a:buClr>
              <a:buSzPct val="125000"/>
              <a:defRPr sz="900"/>
            </a:lvl2pPr>
            <a:lvl3pPr marL="389335" indent="-132160">
              <a:buClr>
                <a:srgbClr val="B01C2E"/>
              </a:buClr>
              <a:buFont typeface="Arial" pitchFamily="34" charset="0"/>
              <a:buChar char="–"/>
              <a:defRPr sz="90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p:txBody>
      </p:sp>
      <p:sp>
        <p:nvSpPr>
          <p:cNvPr id="12"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5" name="Slide Number Placeholder 9"/>
          <p:cNvSpPr>
            <a:spLocks noGrp="1"/>
          </p:cNvSpPr>
          <p:nvPr>
            <p:ph type="sldNum" sz="quarter" idx="18"/>
          </p:nvPr>
        </p:nvSpPr>
        <p:spPr/>
        <p:txBody>
          <a:bodyPr/>
          <a:lstStyle>
            <a:lvl1pPr>
              <a:defRPr/>
            </a:lvl1pPr>
          </a:lstStyle>
          <a:p>
            <a:fld id="{0C10D6D8-3B97-854D-B9A2-DD1E2B17F6F0}" type="slidenum">
              <a:rPr lang="en-US" altLang="en-US"/>
              <a:pPr/>
              <a:t>‹#›</a:t>
            </a:fld>
            <a:endParaRPr lang="en-US" altLang="en-US"/>
          </a:p>
        </p:txBody>
      </p:sp>
      <p:sp>
        <p:nvSpPr>
          <p:cNvPr id="16" name="Footer Placeholder 13"/>
          <p:cNvSpPr>
            <a:spLocks noGrp="1"/>
          </p:cNvSpPr>
          <p:nvPr>
            <p:ph type="ftr" sz="quarter" idx="19"/>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204986213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Guidelines">
    <p:spTree>
      <p:nvGrpSpPr>
        <p:cNvPr id="1" name=""/>
        <p:cNvGrpSpPr/>
        <p:nvPr/>
      </p:nvGrpSpPr>
      <p:grpSpPr>
        <a:xfrm>
          <a:off x="0" y="0"/>
          <a:ext cx="0" cy="0"/>
          <a:chOff x="0" y="0"/>
          <a:chExt cx="0" cy="0"/>
        </a:xfrm>
      </p:grpSpPr>
      <p:sp>
        <p:nvSpPr>
          <p:cNvPr id="7" name="Parallelogram 6"/>
          <p:cNvSpPr/>
          <p:nvPr userDrawn="1"/>
        </p:nvSpPr>
        <p:spPr bwMode="auto">
          <a:xfrm>
            <a:off x="950385" y="1782765"/>
            <a:ext cx="10625667" cy="528637"/>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8" name="Parallelogram 7"/>
          <p:cNvSpPr/>
          <p:nvPr userDrawn="1"/>
        </p:nvSpPr>
        <p:spPr bwMode="auto">
          <a:xfrm>
            <a:off x="950385" y="5300666"/>
            <a:ext cx="10625667" cy="530225"/>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14" name="Parallelogram 13"/>
          <p:cNvSpPr/>
          <p:nvPr userDrawn="1"/>
        </p:nvSpPr>
        <p:spPr bwMode="auto">
          <a:xfrm>
            <a:off x="950385" y="4129091"/>
            <a:ext cx="10625667" cy="528637"/>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15" name="Parallelogram 14"/>
          <p:cNvSpPr/>
          <p:nvPr userDrawn="1"/>
        </p:nvSpPr>
        <p:spPr bwMode="auto">
          <a:xfrm>
            <a:off x="950385" y="2955925"/>
            <a:ext cx="10625667" cy="528638"/>
          </a:xfrm>
          <a:prstGeom prst="parallelogram">
            <a:avLst>
              <a:gd name="adj" fmla="val 135335"/>
            </a:avLst>
          </a:prstGeom>
          <a:gradFill>
            <a:gsLst>
              <a:gs pos="100000">
                <a:srgbClr val="666666"/>
              </a:gs>
              <a:gs pos="0">
                <a:schemeClr val="bg1">
                  <a:lumMod val="85000"/>
                </a:schemeClr>
              </a:gs>
            </a:gsLst>
            <a:lin ang="5400000" scaled="0"/>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9" name="Content Placeholder 3"/>
          <p:cNvSpPr>
            <a:spLocks noGrp="1"/>
          </p:cNvSpPr>
          <p:nvPr>
            <p:ph sz="half" idx="12"/>
          </p:nvPr>
        </p:nvSpPr>
        <p:spPr>
          <a:xfrm>
            <a:off x="944921" y="1501649"/>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0" name="Content Placeholder 3"/>
          <p:cNvSpPr>
            <a:spLocks noGrp="1"/>
          </p:cNvSpPr>
          <p:nvPr>
            <p:ph sz="half" idx="13"/>
          </p:nvPr>
        </p:nvSpPr>
        <p:spPr>
          <a:xfrm>
            <a:off x="944921" y="5019705"/>
            <a:ext cx="9934099" cy="789371"/>
          </a:xfrm>
          <a:prstGeom prst="parallelogram">
            <a:avLst/>
          </a:prstGeom>
          <a:solidFill>
            <a:schemeClr val="accent1"/>
          </a:solidFill>
          <a:ln w="6350">
            <a:noFill/>
          </a:ln>
        </p:spPr>
        <p:txBody>
          <a:bodyPr lIns="137160" tIns="137160" rIns="137160" bIns="137160" anchor="ctr"/>
          <a:lstStyle>
            <a:lvl1pPr marL="132160" marR="0" indent="-132160" algn="ctr"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1" name="Content Placeholder 3"/>
          <p:cNvSpPr>
            <a:spLocks noGrp="1"/>
          </p:cNvSpPr>
          <p:nvPr>
            <p:ph sz="half" idx="14"/>
          </p:nvPr>
        </p:nvSpPr>
        <p:spPr>
          <a:xfrm>
            <a:off x="944921" y="3847018"/>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2" name="Content Placeholder 3"/>
          <p:cNvSpPr>
            <a:spLocks noGrp="1"/>
          </p:cNvSpPr>
          <p:nvPr>
            <p:ph sz="half" idx="15"/>
          </p:nvPr>
        </p:nvSpPr>
        <p:spPr>
          <a:xfrm>
            <a:off x="944921" y="2674337"/>
            <a:ext cx="9934099" cy="789371"/>
          </a:xfrm>
          <a:prstGeom prst="parallelogram">
            <a:avLst/>
          </a:prstGeom>
          <a:solidFill>
            <a:schemeClr val="accent1"/>
          </a:solidFill>
          <a:ln w="6350">
            <a:noFill/>
          </a:ln>
        </p:spPr>
        <p:txBody>
          <a:bodyPr lIns="137160" tIns="137160" rIns="137160" bIns="137160" anchor="ctr"/>
          <a:lstStyle>
            <a:lvl1pPr marL="132160" indent="-132160" algn="ctr">
              <a:buNone/>
              <a:defRPr sz="900" b="1">
                <a:solidFill>
                  <a:schemeClr val="bg1"/>
                </a:solidFill>
              </a:defRPr>
            </a:lvl1pPr>
            <a:lvl2pPr marL="257175" indent="-125016">
              <a:buSzPct val="125000"/>
              <a:defRPr sz="1050"/>
            </a:lvl2pPr>
            <a:lvl3pPr marL="389335" indent="-132160">
              <a:defRPr sz="1050"/>
            </a:lvl3pPr>
            <a:lvl4pPr marL="514350" indent="-125016">
              <a:defRPr sz="1050"/>
            </a:lvl4pPr>
            <a:lvl5pPr marL="685800" indent="-125016">
              <a:defRPr sz="1050"/>
            </a:lvl5pPr>
            <a:lvl6pPr>
              <a:defRPr sz="1200"/>
            </a:lvl6pPr>
            <a:lvl7pPr>
              <a:defRPr sz="1200"/>
            </a:lvl7pPr>
            <a:lvl8pPr>
              <a:defRPr sz="1200"/>
            </a:lvl8pPr>
            <a:lvl9pPr>
              <a:defRPr sz="1200"/>
            </a:lvl9pPr>
          </a:lstStyle>
          <a:p>
            <a:pPr lvl="0"/>
            <a:r>
              <a:rPr lang="en-US"/>
              <a:t>Click to edit Master text styles</a:t>
            </a:r>
          </a:p>
        </p:txBody>
      </p:sp>
      <p:sp>
        <p:nvSpPr>
          <p:cNvPr id="13"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6" name="Slide Number Placeholder 9"/>
          <p:cNvSpPr>
            <a:spLocks noGrp="1"/>
          </p:cNvSpPr>
          <p:nvPr>
            <p:ph type="sldNum" sz="quarter" idx="16"/>
          </p:nvPr>
        </p:nvSpPr>
        <p:spPr/>
        <p:txBody>
          <a:bodyPr/>
          <a:lstStyle>
            <a:lvl1pPr>
              <a:defRPr/>
            </a:lvl1pPr>
          </a:lstStyle>
          <a:p>
            <a:fld id="{97E92AD8-7AD1-8240-8596-9839AB315E2F}" type="slidenum">
              <a:rPr lang="en-US" altLang="en-US"/>
              <a:pPr/>
              <a:t>‹#›</a:t>
            </a:fld>
            <a:endParaRPr lang="en-US" altLang="en-US"/>
          </a:p>
        </p:txBody>
      </p:sp>
      <p:sp>
        <p:nvSpPr>
          <p:cNvPr id="17" name="Footer Placeholder 14"/>
          <p:cNvSpPr>
            <a:spLocks noGrp="1"/>
          </p:cNvSpPr>
          <p:nvPr>
            <p:ph type="ftr" sz="quarter" idx="17"/>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21306785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ases and threads with chevrons">
    <p:spTree>
      <p:nvGrpSpPr>
        <p:cNvPr id="1" name=""/>
        <p:cNvGrpSpPr/>
        <p:nvPr/>
      </p:nvGrpSpPr>
      <p:grpSpPr>
        <a:xfrm>
          <a:off x="0" y="0"/>
          <a:ext cx="0" cy="0"/>
          <a:chOff x="0" y="0"/>
          <a:chExt cx="0" cy="0"/>
        </a:xfrm>
      </p:grpSpPr>
      <p:cxnSp>
        <p:nvCxnSpPr>
          <p:cNvPr id="22" name="Straight Connector 8"/>
          <p:cNvCxnSpPr>
            <a:cxnSpLocks noChangeShapeType="1"/>
          </p:cNvCxnSpPr>
          <p:nvPr userDrawn="1"/>
        </p:nvCxnSpPr>
        <p:spPr bwMode="auto">
          <a:xfrm>
            <a:off x="637117" y="3294066"/>
            <a:ext cx="10651067" cy="1587"/>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cxnSp>
        <p:nvCxnSpPr>
          <p:cNvPr id="23" name="Straight Connector 9"/>
          <p:cNvCxnSpPr>
            <a:cxnSpLocks noChangeShapeType="1"/>
          </p:cNvCxnSpPr>
          <p:nvPr userDrawn="1"/>
        </p:nvCxnSpPr>
        <p:spPr bwMode="auto">
          <a:xfrm>
            <a:off x="637117" y="4670425"/>
            <a:ext cx="10651067" cy="1588"/>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cxnSp>
        <p:nvCxnSpPr>
          <p:cNvPr id="24" name="Straight Connector 10"/>
          <p:cNvCxnSpPr>
            <a:cxnSpLocks noChangeShapeType="1"/>
          </p:cNvCxnSpPr>
          <p:nvPr userDrawn="1"/>
        </p:nvCxnSpPr>
        <p:spPr bwMode="auto">
          <a:xfrm>
            <a:off x="637117" y="6046791"/>
            <a:ext cx="10651067" cy="1587"/>
          </a:xfrm>
          <a:prstGeom prst="line">
            <a:avLst/>
          </a:prstGeom>
          <a:noFill/>
          <a:ln w="12700">
            <a:solidFill>
              <a:srgbClr val="A9A9A9"/>
            </a:solidFill>
            <a:prstDash val="dash"/>
            <a:round/>
            <a:headEnd/>
            <a:tailEnd/>
          </a:ln>
          <a:extLst>
            <a:ext uri="{909E8E84-426E-40DD-AFC4-6F175D3DCCD1}">
              <a14:hiddenFill xmlns:a14="http://schemas.microsoft.com/office/drawing/2010/main">
                <a:noFill/>
              </a14:hiddenFill>
            </a:ext>
          </a:extLst>
        </p:spPr>
      </p:cxnSp>
      <p:sp>
        <p:nvSpPr>
          <p:cNvPr id="5" name="Text Placeholder 12"/>
          <p:cNvSpPr>
            <a:spLocks noGrp="1"/>
          </p:cNvSpPr>
          <p:nvPr>
            <p:ph type="body" sz="quarter" idx="12"/>
          </p:nvPr>
        </p:nvSpPr>
        <p:spPr>
          <a:xfrm>
            <a:off x="2110661" y="1290645"/>
            <a:ext cx="2494291" cy="600507"/>
          </a:xfrm>
          <a:prstGeom prst="homePlate">
            <a:avLst>
              <a:gd name="adj" fmla="val 31973"/>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6" name="Text Placeholder 12"/>
          <p:cNvSpPr>
            <a:spLocks noGrp="1"/>
          </p:cNvSpPr>
          <p:nvPr>
            <p:ph type="body" sz="quarter" idx="15"/>
          </p:nvPr>
        </p:nvSpPr>
        <p:spPr>
          <a:xfrm>
            <a:off x="9195340"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7" name="Text Placeholder 12"/>
          <p:cNvSpPr>
            <a:spLocks noGrp="1"/>
          </p:cNvSpPr>
          <p:nvPr>
            <p:ph type="body" sz="quarter" idx="30"/>
          </p:nvPr>
        </p:nvSpPr>
        <p:spPr>
          <a:xfrm>
            <a:off x="6819047"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marR="0" indent="0" algn="ctr"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8" name="Text Placeholder 12"/>
          <p:cNvSpPr>
            <a:spLocks noGrp="1"/>
          </p:cNvSpPr>
          <p:nvPr>
            <p:ph type="body" sz="quarter" idx="31"/>
          </p:nvPr>
        </p:nvSpPr>
        <p:spPr>
          <a:xfrm>
            <a:off x="4442752" y="1290645"/>
            <a:ext cx="2538493" cy="600507"/>
          </a:xfrm>
          <a:prstGeom prst="chevron">
            <a:avLst>
              <a:gd name="adj" fmla="val 31246"/>
            </a:avLst>
          </a:prstGeom>
          <a:solidFill>
            <a:schemeClr val="accent1"/>
          </a:solidFill>
          <a:ln w="6350">
            <a:solidFill>
              <a:srgbClr val="A9A9A9"/>
            </a:solidFill>
          </a:ln>
        </p:spPr>
        <p:txBody>
          <a:bodyPr lIns="91440" tIns="137160" rIns="91440" bIns="137160" anchor="ctr"/>
          <a:lstStyle>
            <a:lvl1pPr marL="0" indent="0" algn="ctr">
              <a:buNone/>
              <a:defRPr sz="900" b="1">
                <a:solidFill>
                  <a:schemeClr val="bg1"/>
                </a:solidFill>
              </a:defRPr>
            </a:lvl1pPr>
            <a:lvl2pPr marL="255985" indent="-127397">
              <a:defRPr sz="900"/>
            </a:lvl2pPr>
            <a:lvl3pPr marL="384572" indent="-128588">
              <a:defRPr sz="900"/>
            </a:lvl3pPr>
            <a:lvl4pPr marL="511969" indent="-127397">
              <a:defRPr sz="900"/>
            </a:lvl4pPr>
            <a:lvl5pPr marL="640556" indent="-128588">
              <a:defRPr sz="900"/>
            </a:lvl5pPr>
          </a:lstStyle>
          <a:p>
            <a:pPr lvl="0"/>
            <a:r>
              <a:rPr lang="en-US"/>
              <a:t>Click to edit Master text styles</a:t>
            </a:r>
          </a:p>
        </p:txBody>
      </p:sp>
      <p:sp>
        <p:nvSpPr>
          <p:cNvPr id="9" name="Text Placeholder 12"/>
          <p:cNvSpPr>
            <a:spLocks noGrp="1"/>
          </p:cNvSpPr>
          <p:nvPr>
            <p:ph type="body" sz="quarter" idx="11"/>
          </p:nvPr>
        </p:nvSpPr>
        <p:spPr>
          <a:xfrm>
            <a:off x="609600" y="2068960"/>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900"/>
            </a:lvl5pPr>
          </a:lstStyle>
          <a:p>
            <a:pPr lvl="0"/>
            <a:r>
              <a:rPr lang="en-US"/>
              <a:t>Click to edit Master text styles</a:t>
            </a:r>
          </a:p>
        </p:txBody>
      </p:sp>
      <p:sp>
        <p:nvSpPr>
          <p:cNvPr id="10" name="Text Placeholder 12"/>
          <p:cNvSpPr>
            <a:spLocks noGrp="1"/>
          </p:cNvSpPr>
          <p:nvPr>
            <p:ph type="body" sz="quarter" idx="32"/>
          </p:nvPr>
        </p:nvSpPr>
        <p:spPr>
          <a:xfrm>
            <a:off x="609600" y="3436667"/>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1" name="Text Placeholder 12"/>
          <p:cNvSpPr>
            <a:spLocks noGrp="1"/>
          </p:cNvSpPr>
          <p:nvPr>
            <p:ph type="body" sz="quarter" idx="33"/>
          </p:nvPr>
        </p:nvSpPr>
        <p:spPr>
          <a:xfrm>
            <a:off x="609600" y="4802487"/>
            <a:ext cx="1341120"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2" name="Text Placeholder 12"/>
          <p:cNvSpPr>
            <a:spLocks noGrp="1"/>
          </p:cNvSpPr>
          <p:nvPr>
            <p:ph type="body" sz="quarter" idx="34"/>
          </p:nvPr>
        </p:nvSpPr>
        <p:spPr>
          <a:xfrm>
            <a:off x="2110661" y="2068960"/>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3" name="Text Placeholder 12"/>
          <p:cNvSpPr>
            <a:spLocks noGrp="1"/>
          </p:cNvSpPr>
          <p:nvPr>
            <p:ph type="body" sz="quarter" idx="35"/>
          </p:nvPr>
        </p:nvSpPr>
        <p:spPr>
          <a:xfrm>
            <a:off x="2110661" y="3441508"/>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14" name="Text Placeholder 12"/>
          <p:cNvSpPr>
            <a:spLocks noGrp="1"/>
          </p:cNvSpPr>
          <p:nvPr>
            <p:ph type="body" sz="quarter" idx="36"/>
          </p:nvPr>
        </p:nvSpPr>
        <p:spPr>
          <a:xfrm>
            <a:off x="2110661" y="4807328"/>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8" name="Text Placeholder 12"/>
          <p:cNvSpPr>
            <a:spLocks noGrp="1"/>
          </p:cNvSpPr>
          <p:nvPr>
            <p:ph type="body" sz="quarter" idx="37"/>
          </p:nvPr>
        </p:nvSpPr>
        <p:spPr>
          <a:xfrm>
            <a:off x="4442752"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9" name="Text Placeholder 12"/>
          <p:cNvSpPr>
            <a:spLocks noGrp="1"/>
          </p:cNvSpPr>
          <p:nvPr>
            <p:ph type="body" sz="quarter" idx="38"/>
          </p:nvPr>
        </p:nvSpPr>
        <p:spPr>
          <a:xfrm>
            <a:off x="4442752"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0" name="Text Placeholder 12"/>
          <p:cNvSpPr>
            <a:spLocks noGrp="1"/>
          </p:cNvSpPr>
          <p:nvPr>
            <p:ph type="body" sz="quarter" idx="39"/>
          </p:nvPr>
        </p:nvSpPr>
        <p:spPr>
          <a:xfrm>
            <a:off x="4442752"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1" name="Text Placeholder 12"/>
          <p:cNvSpPr>
            <a:spLocks noGrp="1"/>
          </p:cNvSpPr>
          <p:nvPr>
            <p:ph type="body" sz="quarter" idx="40"/>
          </p:nvPr>
        </p:nvSpPr>
        <p:spPr>
          <a:xfrm>
            <a:off x="6819045"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2" name="Text Placeholder 12"/>
          <p:cNvSpPr>
            <a:spLocks noGrp="1"/>
          </p:cNvSpPr>
          <p:nvPr>
            <p:ph type="body" sz="quarter" idx="41"/>
          </p:nvPr>
        </p:nvSpPr>
        <p:spPr>
          <a:xfrm>
            <a:off x="6819045"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3" name="Text Placeholder 12"/>
          <p:cNvSpPr>
            <a:spLocks noGrp="1"/>
          </p:cNvSpPr>
          <p:nvPr>
            <p:ph type="body" sz="quarter" idx="42"/>
          </p:nvPr>
        </p:nvSpPr>
        <p:spPr>
          <a:xfrm>
            <a:off x="6819045"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4" name="Text Placeholder 12"/>
          <p:cNvSpPr>
            <a:spLocks noGrp="1"/>
          </p:cNvSpPr>
          <p:nvPr>
            <p:ph type="body" sz="quarter" idx="43"/>
          </p:nvPr>
        </p:nvSpPr>
        <p:spPr>
          <a:xfrm>
            <a:off x="9195340" y="2066925"/>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5" name="Text Placeholder 12"/>
          <p:cNvSpPr>
            <a:spLocks noGrp="1"/>
          </p:cNvSpPr>
          <p:nvPr>
            <p:ph type="body" sz="quarter" idx="44"/>
          </p:nvPr>
        </p:nvSpPr>
        <p:spPr>
          <a:xfrm>
            <a:off x="9195340" y="343947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36" name="Text Placeholder 12"/>
          <p:cNvSpPr>
            <a:spLocks noGrp="1"/>
          </p:cNvSpPr>
          <p:nvPr>
            <p:ph type="body" sz="quarter" idx="45"/>
          </p:nvPr>
        </p:nvSpPr>
        <p:spPr>
          <a:xfrm>
            <a:off x="9195340" y="4805293"/>
            <a:ext cx="2206752" cy="1124712"/>
          </a:xfrm>
          <a:prstGeom prst="rect">
            <a:avLst/>
          </a:prstGeom>
          <a:ln w="6350">
            <a:solidFill>
              <a:srgbClr val="A9A9A9"/>
            </a:solidFill>
          </a:ln>
        </p:spPr>
        <p:txBody>
          <a:bodyPr lIns="45720" tIns="45720" rIns="45720" bIns="45720" anchor="t" anchorCtr="0"/>
          <a:lstStyle>
            <a:lvl1pPr marL="128588" indent="-128588">
              <a:buClr>
                <a:srgbClr val="B01C2E"/>
              </a:buClr>
              <a:buFont typeface="Wingdings 2" pitchFamily="18" charset="2"/>
              <a:buChar char=""/>
              <a:defRPr sz="825" baseline="0"/>
            </a:lvl1pPr>
            <a:lvl2pPr marL="255985" indent="-127397">
              <a:buClr>
                <a:srgbClr val="B01C2E"/>
              </a:buClr>
              <a:buFont typeface="Arial" pitchFamily="34" charset="0"/>
              <a:buChar char="•"/>
              <a:defRPr sz="750"/>
            </a:lvl2pPr>
            <a:lvl3pPr marL="384572" indent="-128588">
              <a:buClr>
                <a:srgbClr val="B01C2E"/>
              </a:buClr>
              <a:buFont typeface="Arial" pitchFamily="34" charset="0"/>
              <a:buChar char="–"/>
              <a:defRPr sz="750"/>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25" name="Slide Number Placeholder 9"/>
          <p:cNvSpPr>
            <a:spLocks noGrp="1"/>
          </p:cNvSpPr>
          <p:nvPr>
            <p:ph type="sldNum" sz="quarter" idx="46"/>
          </p:nvPr>
        </p:nvSpPr>
        <p:spPr/>
        <p:txBody>
          <a:bodyPr/>
          <a:lstStyle>
            <a:lvl1pPr>
              <a:defRPr/>
            </a:lvl1pPr>
          </a:lstStyle>
          <a:p>
            <a:fld id="{BC9105C1-E9DE-DA45-BFF7-4F496C07EBDE}" type="slidenum">
              <a:rPr lang="en-US" altLang="en-US"/>
              <a:pPr/>
              <a:t>‹#›</a:t>
            </a:fld>
            <a:endParaRPr lang="en-US" altLang="en-US"/>
          </a:p>
        </p:txBody>
      </p:sp>
      <p:sp>
        <p:nvSpPr>
          <p:cNvPr id="26" name="Footer Placeholder 37"/>
          <p:cNvSpPr>
            <a:spLocks noGrp="1"/>
          </p:cNvSpPr>
          <p:nvPr>
            <p:ph type="ftr" sz="quarter" idx="47"/>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41461044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metable">
    <p:spTree>
      <p:nvGrpSpPr>
        <p:cNvPr id="1" name=""/>
        <p:cNvGrpSpPr/>
        <p:nvPr/>
      </p:nvGrpSpPr>
      <p:grpSpPr>
        <a:xfrm>
          <a:off x="0" y="0"/>
          <a:ext cx="0" cy="0"/>
          <a:chOff x="0" y="0"/>
          <a:chExt cx="0" cy="0"/>
        </a:xfrm>
      </p:grpSpPr>
      <p:sp>
        <p:nvSpPr>
          <p:cNvPr id="22" name="Pentagon 11"/>
          <p:cNvSpPr>
            <a:spLocks noChangeArrowheads="1"/>
          </p:cNvSpPr>
          <p:nvPr userDrawn="1"/>
        </p:nvSpPr>
        <p:spPr bwMode="auto">
          <a:xfrm>
            <a:off x="2868086" y="1277938"/>
            <a:ext cx="8824383" cy="582612"/>
          </a:xfrm>
          <a:prstGeom prst="homePlate">
            <a:avLst>
              <a:gd name="adj" fmla="val 39286"/>
            </a:avLst>
          </a:prstGeom>
          <a:solidFill>
            <a:schemeClr val="accent1"/>
          </a:solidFill>
          <a:ln w="12700">
            <a:solidFill>
              <a:srgbClr val="A9A9A9"/>
            </a:solidFill>
            <a:miter lim="800000"/>
            <a:headEnd/>
            <a:tailEnd/>
          </a:ln>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cxnSp>
        <p:nvCxnSpPr>
          <p:cNvPr id="23" name="Straight Connector 9"/>
          <p:cNvCxnSpPr>
            <a:cxnSpLocks noChangeShapeType="1"/>
          </p:cNvCxnSpPr>
          <p:nvPr userDrawn="1"/>
        </p:nvCxnSpPr>
        <p:spPr bwMode="auto">
          <a:xfrm>
            <a:off x="2880785" y="1568450"/>
            <a:ext cx="8811683" cy="0"/>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cxnSp>
        <p:nvCxnSpPr>
          <p:cNvPr id="24" name="Straight Connector 10"/>
          <p:cNvCxnSpPr>
            <a:cxnSpLocks noChangeShapeType="1"/>
          </p:cNvCxnSpPr>
          <p:nvPr userDrawn="1"/>
        </p:nvCxnSpPr>
        <p:spPr bwMode="auto">
          <a:xfrm rot="16200000" flipH="1">
            <a:off x="554302" y="3602304"/>
            <a:ext cx="4665662" cy="16933"/>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grpSp>
        <p:nvGrpSpPr>
          <p:cNvPr id="25" name="Group 115"/>
          <p:cNvGrpSpPr>
            <a:grpSpLocks/>
          </p:cNvGrpSpPr>
          <p:nvPr userDrawn="1"/>
        </p:nvGrpSpPr>
        <p:grpSpPr bwMode="auto">
          <a:xfrm>
            <a:off x="3445933" y="1576388"/>
            <a:ext cx="7374467" cy="4367212"/>
            <a:chOff x="2585007" y="1576462"/>
            <a:chExt cx="5530617" cy="4041195"/>
          </a:xfrm>
        </p:grpSpPr>
        <p:cxnSp>
          <p:nvCxnSpPr>
            <p:cNvPr id="42" name="Straight Connector 12"/>
            <p:cNvCxnSpPr>
              <a:cxnSpLocks noChangeShapeType="1"/>
            </p:cNvCxnSpPr>
            <p:nvPr userDrawn="1"/>
          </p:nvCxnSpPr>
          <p:spPr bwMode="auto">
            <a:xfrm rot="5400000">
              <a:off x="564416" y="3597053"/>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6" name="Straight Connector 13"/>
            <p:cNvCxnSpPr>
              <a:cxnSpLocks noChangeShapeType="1"/>
            </p:cNvCxnSpPr>
            <p:nvPr userDrawn="1"/>
          </p:nvCxnSpPr>
          <p:spPr bwMode="auto">
            <a:xfrm rot="5400000">
              <a:off x="1415280" y="3597055"/>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8" name="Straight Connector 14"/>
            <p:cNvCxnSpPr>
              <a:cxnSpLocks noChangeShapeType="1"/>
            </p:cNvCxnSpPr>
            <p:nvPr userDrawn="1"/>
          </p:nvCxnSpPr>
          <p:spPr bwMode="auto">
            <a:xfrm rot="5400000">
              <a:off x="989848" y="3597056"/>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49" name="Straight Connector 15"/>
            <p:cNvCxnSpPr>
              <a:cxnSpLocks noChangeShapeType="1"/>
            </p:cNvCxnSpPr>
            <p:nvPr userDrawn="1"/>
          </p:nvCxnSpPr>
          <p:spPr bwMode="auto">
            <a:xfrm rot="5400000">
              <a:off x="2266144" y="3597056"/>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0" name="Straight Connector 16"/>
            <p:cNvCxnSpPr>
              <a:cxnSpLocks noChangeShapeType="1"/>
            </p:cNvCxnSpPr>
            <p:nvPr userDrawn="1"/>
          </p:nvCxnSpPr>
          <p:spPr bwMode="auto">
            <a:xfrm rot="5400000">
              <a:off x="1840712" y="3597058"/>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1" name="Straight Connector 17"/>
            <p:cNvCxnSpPr>
              <a:cxnSpLocks noChangeShapeType="1"/>
            </p:cNvCxnSpPr>
            <p:nvPr userDrawn="1"/>
          </p:nvCxnSpPr>
          <p:spPr bwMode="auto">
            <a:xfrm rot="5400000">
              <a:off x="3117008" y="3597058"/>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2" name="Straight Connector 18"/>
            <p:cNvCxnSpPr>
              <a:cxnSpLocks noChangeShapeType="1"/>
            </p:cNvCxnSpPr>
            <p:nvPr userDrawn="1"/>
          </p:nvCxnSpPr>
          <p:spPr bwMode="auto">
            <a:xfrm rot="5400000">
              <a:off x="2691576" y="3597059"/>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3" name="Straight Connector 19"/>
            <p:cNvCxnSpPr>
              <a:cxnSpLocks noChangeShapeType="1"/>
            </p:cNvCxnSpPr>
            <p:nvPr userDrawn="1"/>
          </p:nvCxnSpPr>
          <p:spPr bwMode="auto">
            <a:xfrm rot="5400000">
              <a:off x="3967872" y="3597059"/>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4" name="Straight Connector 20"/>
            <p:cNvCxnSpPr>
              <a:cxnSpLocks noChangeShapeType="1"/>
            </p:cNvCxnSpPr>
            <p:nvPr userDrawn="1"/>
          </p:nvCxnSpPr>
          <p:spPr bwMode="auto">
            <a:xfrm rot="5400000">
              <a:off x="3542440" y="3597061"/>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5" name="Straight Connector 21"/>
            <p:cNvCxnSpPr>
              <a:cxnSpLocks noChangeShapeType="1"/>
            </p:cNvCxnSpPr>
            <p:nvPr userDrawn="1"/>
          </p:nvCxnSpPr>
          <p:spPr bwMode="auto">
            <a:xfrm rot="5400000">
              <a:off x="4818736" y="3597061"/>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6" name="Straight Connector 22"/>
            <p:cNvCxnSpPr>
              <a:cxnSpLocks noChangeShapeType="1"/>
            </p:cNvCxnSpPr>
            <p:nvPr userDrawn="1"/>
          </p:nvCxnSpPr>
          <p:spPr bwMode="auto">
            <a:xfrm rot="5400000">
              <a:off x="4393304" y="3597062"/>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7" name="Straight Connector 23"/>
            <p:cNvCxnSpPr>
              <a:cxnSpLocks noChangeShapeType="1"/>
            </p:cNvCxnSpPr>
            <p:nvPr userDrawn="1"/>
          </p:nvCxnSpPr>
          <p:spPr bwMode="auto">
            <a:xfrm rot="5400000">
              <a:off x="5669600" y="3597062"/>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8" name="Straight Connector 24"/>
            <p:cNvCxnSpPr>
              <a:cxnSpLocks noChangeShapeType="1"/>
            </p:cNvCxnSpPr>
            <p:nvPr userDrawn="1"/>
          </p:nvCxnSpPr>
          <p:spPr bwMode="auto">
            <a:xfrm rot="5400000">
              <a:off x="5244168" y="3597064"/>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59" name="Straight Connector 25"/>
            <p:cNvCxnSpPr>
              <a:cxnSpLocks noChangeShapeType="1"/>
            </p:cNvCxnSpPr>
            <p:nvPr userDrawn="1"/>
          </p:nvCxnSpPr>
          <p:spPr bwMode="auto">
            <a:xfrm rot="5400000">
              <a:off x="6095032" y="3597065"/>
              <a:ext cx="4041183" cy="1"/>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grpSp>
      <p:sp>
        <p:nvSpPr>
          <p:cNvPr id="60" name="Rectangle 30"/>
          <p:cNvSpPr>
            <a:spLocks noChangeArrowheads="1"/>
          </p:cNvSpPr>
          <p:nvPr userDrawn="1"/>
        </p:nvSpPr>
        <p:spPr bwMode="auto">
          <a:xfrm>
            <a:off x="624417" y="1860550"/>
            <a:ext cx="10759016" cy="4083050"/>
          </a:xfrm>
          <a:prstGeom prst="rect">
            <a:avLst/>
          </a:prstGeom>
          <a:noFill/>
          <a:ln w="12700">
            <a:solidFill>
              <a:srgbClr val="A9A9A9"/>
            </a:solidFill>
            <a:miter lim="800000"/>
            <a:headEnd/>
            <a:tailEnd/>
          </a:ln>
          <a:extLst>
            <a:ext uri="{909E8E84-426E-40DD-AFC4-6F175D3DCCD1}">
              <a14:hiddenFill xmlns:a14="http://schemas.microsoft.com/office/drawing/2010/main">
                <a:solidFill>
                  <a:srgbClr val="FFFFFF"/>
                </a:solidFill>
              </a14:hiddenFill>
            </a:ext>
          </a:extLst>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sp>
        <p:nvSpPr>
          <p:cNvPr id="61" name="Rectangle 31"/>
          <p:cNvSpPr>
            <a:spLocks noChangeArrowheads="1"/>
          </p:cNvSpPr>
          <p:nvPr userDrawn="1"/>
        </p:nvSpPr>
        <p:spPr bwMode="auto">
          <a:xfrm>
            <a:off x="624419" y="1277938"/>
            <a:ext cx="2256367" cy="582612"/>
          </a:xfrm>
          <a:prstGeom prst="rect">
            <a:avLst/>
          </a:prstGeom>
          <a:solidFill>
            <a:srgbClr val="4D4D4D"/>
          </a:solidFill>
          <a:ln w="12700">
            <a:solidFill>
              <a:srgbClr val="A9A9A9"/>
            </a:solidFill>
            <a:miter lim="800000"/>
            <a:headEnd/>
            <a:tailEnd/>
          </a:ln>
        </p:spPr>
        <p:txBody>
          <a:bodyPr lIns="102870" tIns="102870" rIns="171450" bIns="102870" anchor="ct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pPr algn="ctr">
              <a:lnSpc>
                <a:spcPct val="95000"/>
              </a:lnSpc>
              <a:spcBef>
                <a:spcPct val="50000"/>
              </a:spcBef>
              <a:buClr>
                <a:schemeClr val="accent1"/>
              </a:buClr>
              <a:buFont typeface="Wingdings 2" charset="2"/>
              <a:buNone/>
            </a:pPr>
            <a:endParaRPr lang="en-US" altLang="en-US" sz="1350" b="1">
              <a:solidFill>
                <a:schemeClr val="bg1"/>
              </a:solidFill>
              <a:latin typeface="Arial" charset="0"/>
            </a:endParaRPr>
          </a:p>
        </p:txBody>
      </p:sp>
      <p:cxnSp>
        <p:nvCxnSpPr>
          <p:cNvPr id="62" name="Straight Connector 28"/>
          <p:cNvCxnSpPr>
            <a:cxnSpLocks noChangeShapeType="1"/>
          </p:cNvCxnSpPr>
          <p:nvPr userDrawn="1"/>
        </p:nvCxnSpPr>
        <p:spPr bwMode="auto">
          <a:xfrm>
            <a:off x="630767" y="1277938"/>
            <a:ext cx="2235200" cy="582612"/>
          </a:xfrm>
          <a:prstGeom prst="line">
            <a:avLst/>
          </a:prstGeom>
          <a:noFill/>
          <a:ln w="12700">
            <a:solidFill>
              <a:srgbClr val="A9A9A9"/>
            </a:solidFill>
            <a:round/>
            <a:headEnd/>
            <a:tailEnd/>
          </a:ln>
          <a:extLst>
            <a:ext uri="{909E8E84-426E-40DD-AFC4-6F175D3DCCD1}">
              <a14:hiddenFill xmlns:a14="http://schemas.microsoft.com/office/drawing/2010/main">
                <a:noFill/>
              </a14:hiddenFill>
            </a:ext>
          </a:extLst>
        </p:spPr>
      </p:cxnSp>
      <p:sp>
        <p:nvSpPr>
          <p:cNvPr id="26" name="Text Placeholder 12"/>
          <p:cNvSpPr>
            <a:spLocks noGrp="1"/>
          </p:cNvSpPr>
          <p:nvPr>
            <p:ph type="body" sz="quarter" idx="28"/>
          </p:nvPr>
        </p:nvSpPr>
        <p:spPr>
          <a:xfrm>
            <a:off x="2879953" y="1282932"/>
            <a:ext cx="8496387" cy="294737"/>
          </a:xfrm>
          <a:prstGeom prst="rect">
            <a:avLst/>
          </a:prstGeom>
          <a:ln w="6350">
            <a:noFill/>
          </a:ln>
        </p:spPr>
        <p:txBody>
          <a:bodyPr anchor="ctr"/>
          <a:lstStyle>
            <a:lvl1pPr marL="0" indent="0">
              <a:lnSpc>
                <a:spcPct val="100000"/>
              </a:lnSpc>
              <a:spcBef>
                <a:spcPts val="0"/>
              </a:spcBef>
              <a:buFontTx/>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7" name="Text Placeholder 12"/>
          <p:cNvSpPr>
            <a:spLocks noGrp="1"/>
          </p:cNvSpPr>
          <p:nvPr>
            <p:ph type="body" sz="quarter" idx="31"/>
          </p:nvPr>
        </p:nvSpPr>
        <p:spPr>
          <a:xfrm>
            <a:off x="4021496"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8" name="Text Placeholder 12"/>
          <p:cNvSpPr>
            <a:spLocks noGrp="1"/>
          </p:cNvSpPr>
          <p:nvPr>
            <p:ph type="body" sz="quarter" idx="32"/>
          </p:nvPr>
        </p:nvSpPr>
        <p:spPr>
          <a:xfrm>
            <a:off x="4588797"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29" name="Text Placeholder 12"/>
          <p:cNvSpPr>
            <a:spLocks noGrp="1"/>
          </p:cNvSpPr>
          <p:nvPr>
            <p:ph type="body" sz="quarter" idx="33"/>
          </p:nvPr>
        </p:nvSpPr>
        <p:spPr>
          <a:xfrm>
            <a:off x="2886893"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0" name="Text Placeholder 12"/>
          <p:cNvSpPr>
            <a:spLocks noGrp="1"/>
          </p:cNvSpPr>
          <p:nvPr>
            <p:ph type="body" sz="quarter" idx="34"/>
          </p:nvPr>
        </p:nvSpPr>
        <p:spPr>
          <a:xfrm>
            <a:off x="3454193"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1" name="Text Placeholder 12"/>
          <p:cNvSpPr>
            <a:spLocks noGrp="1"/>
          </p:cNvSpPr>
          <p:nvPr>
            <p:ph type="body" sz="quarter" idx="35"/>
          </p:nvPr>
        </p:nvSpPr>
        <p:spPr>
          <a:xfrm>
            <a:off x="6290701"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2" name="Text Placeholder 12"/>
          <p:cNvSpPr>
            <a:spLocks noGrp="1"/>
          </p:cNvSpPr>
          <p:nvPr>
            <p:ph type="body" sz="quarter" idx="36"/>
          </p:nvPr>
        </p:nvSpPr>
        <p:spPr>
          <a:xfrm>
            <a:off x="6858001"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3" name="Text Placeholder 12"/>
          <p:cNvSpPr>
            <a:spLocks noGrp="1"/>
          </p:cNvSpPr>
          <p:nvPr>
            <p:ph type="body" sz="quarter" idx="37"/>
          </p:nvPr>
        </p:nvSpPr>
        <p:spPr>
          <a:xfrm>
            <a:off x="5156097"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4" name="Text Placeholder 12"/>
          <p:cNvSpPr>
            <a:spLocks noGrp="1"/>
          </p:cNvSpPr>
          <p:nvPr>
            <p:ph type="body" sz="quarter" idx="38"/>
          </p:nvPr>
        </p:nvSpPr>
        <p:spPr>
          <a:xfrm>
            <a:off x="5723400"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5" name="Text Placeholder 12"/>
          <p:cNvSpPr>
            <a:spLocks noGrp="1"/>
          </p:cNvSpPr>
          <p:nvPr>
            <p:ph type="body" sz="quarter" idx="39"/>
          </p:nvPr>
        </p:nvSpPr>
        <p:spPr>
          <a:xfrm>
            <a:off x="8559905"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6" name="Text Placeholder 12"/>
          <p:cNvSpPr>
            <a:spLocks noGrp="1"/>
          </p:cNvSpPr>
          <p:nvPr>
            <p:ph type="body" sz="quarter" idx="40"/>
          </p:nvPr>
        </p:nvSpPr>
        <p:spPr>
          <a:xfrm>
            <a:off x="9127208"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7" name="Text Placeholder 12"/>
          <p:cNvSpPr>
            <a:spLocks noGrp="1"/>
          </p:cNvSpPr>
          <p:nvPr>
            <p:ph type="body" sz="quarter" idx="41"/>
          </p:nvPr>
        </p:nvSpPr>
        <p:spPr>
          <a:xfrm>
            <a:off x="7425304"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8" name="Text Placeholder 12"/>
          <p:cNvSpPr>
            <a:spLocks noGrp="1"/>
          </p:cNvSpPr>
          <p:nvPr>
            <p:ph type="body" sz="quarter" idx="42"/>
          </p:nvPr>
        </p:nvSpPr>
        <p:spPr>
          <a:xfrm>
            <a:off x="7992605"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39" name="Text Placeholder 12"/>
          <p:cNvSpPr>
            <a:spLocks noGrp="1"/>
          </p:cNvSpPr>
          <p:nvPr>
            <p:ph type="body" sz="quarter" idx="43"/>
          </p:nvPr>
        </p:nvSpPr>
        <p:spPr>
          <a:xfrm>
            <a:off x="9694509"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0" name="Text Placeholder 12"/>
          <p:cNvSpPr>
            <a:spLocks noGrp="1"/>
          </p:cNvSpPr>
          <p:nvPr>
            <p:ph type="body" sz="quarter" idx="44"/>
          </p:nvPr>
        </p:nvSpPr>
        <p:spPr>
          <a:xfrm>
            <a:off x="10261809"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1" name="Text Placeholder 12"/>
          <p:cNvSpPr>
            <a:spLocks noGrp="1"/>
          </p:cNvSpPr>
          <p:nvPr>
            <p:ph type="body" sz="quarter" idx="45"/>
          </p:nvPr>
        </p:nvSpPr>
        <p:spPr>
          <a:xfrm>
            <a:off x="10829112" y="1574557"/>
            <a:ext cx="552995" cy="294737"/>
          </a:xfrm>
          <a:prstGeom prst="rect">
            <a:avLst/>
          </a:prstGeom>
          <a:ln w="6350">
            <a:noFill/>
          </a:ln>
        </p:spPr>
        <p:txBody>
          <a:bodyPr anchor="ctr"/>
          <a:lstStyle>
            <a:lvl1pPr marL="0" indent="0" algn="ctr">
              <a:lnSpc>
                <a:spcPct val="100000"/>
              </a:lnSpc>
              <a:spcBef>
                <a:spcPts val="0"/>
              </a:spcBef>
              <a:buNone/>
              <a:defRPr sz="675"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3" name="Text Placeholder 12"/>
          <p:cNvSpPr>
            <a:spLocks noGrp="1"/>
          </p:cNvSpPr>
          <p:nvPr>
            <p:ph type="body" sz="quarter" idx="46"/>
          </p:nvPr>
        </p:nvSpPr>
        <p:spPr>
          <a:xfrm>
            <a:off x="730741" y="1548247"/>
            <a:ext cx="860776" cy="280554"/>
          </a:xfrm>
          <a:prstGeom prst="rect">
            <a:avLst/>
          </a:prstGeom>
          <a:ln w="6350">
            <a:noFill/>
          </a:ln>
        </p:spPr>
        <p:txBody>
          <a:bodyPr lIns="0" tIns="0" rIns="0" bIns="0" anchor="ctr"/>
          <a:lstStyle>
            <a:lvl1pPr marL="0" indent="0">
              <a:lnSpc>
                <a:spcPct val="100000"/>
              </a:lnSpc>
              <a:spcBef>
                <a:spcPts val="0"/>
              </a:spcBef>
              <a:buNone/>
              <a:defRPr sz="900"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4" name="Text Placeholder 12"/>
          <p:cNvSpPr>
            <a:spLocks noGrp="1"/>
          </p:cNvSpPr>
          <p:nvPr>
            <p:ph type="body" sz="quarter" idx="47"/>
          </p:nvPr>
        </p:nvSpPr>
        <p:spPr>
          <a:xfrm>
            <a:off x="1868569" y="1278090"/>
            <a:ext cx="860776" cy="561107"/>
          </a:xfrm>
          <a:prstGeom prst="rect">
            <a:avLst/>
          </a:prstGeom>
          <a:ln w="6350">
            <a:noFill/>
          </a:ln>
        </p:spPr>
        <p:txBody>
          <a:bodyPr lIns="0" tIns="0" rIns="0" bIns="0" anchor="ctr"/>
          <a:lstStyle>
            <a:lvl1pPr marL="0" marR="0" indent="0" algn="r" defTabSz="685800" rtl="0" eaLnBrk="1" fontAlgn="auto" latinLnBrk="0" hangingPunct="1">
              <a:lnSpc>
                <a:spcPts val="1275"/>
              </a:lnSpc>
              <a:spcBef>
                <a:spcPts val="0"/>
              </a:spcBef>
              <a:spcAft>
                <a:spcPts val="0"/>
              </a:spcAft>
              <a:buClrTx/>
              <a:buSzTx/>
              <a:buFont typeface="Arial" pitchFamily="34" charset="0"/>
              <a:buNone/>
              <a:tabLst/>
              <a:defRPr sz="900" b="1">
                <a:solidFill>
                  <a:schemeClr val="bg1"/>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a:p>
            <a:pPr lvl="1"/>
            <a:r>
              <a:rPr lang="en-US"/>
              <a:t>Second level</a:t>
            </a:r>
          </a:p>
        </p:txBody>
      </p:sp>
      <p:sp>
        <p:nvSpPr>
          <p:cNvPr id="47" name="Text Placeholder 12"/>
          <p:cNvSpPr>
            <a:spLocks noGrp="1"/>
          </p:cNvSpPr>
          <p:nvPr>
            <p:ph type="body" sz="quarter" idx="18"/>
          </p:nvPr>
        </p:nvSpPr>
        <p:spPr>
          <a:xfrm>
            <a:off x="711200" y="1905000"/>
            <a:ext cx="2072640" cy="3977640"/>
          </a:xfrm>
          <a:prstGeom prst="rect">
            <a:avLst/>
          </a:prstGeom>
          <a:noFill/>
          <a:ln>
            <a:noFill/>
          </a:ln>
        </p:spPr>
        <p:txBody>
          <a:bodyPr wrap="square" lIns="91440" anchor="t" anchorCtr="0">
            <a:noAutofit/>
          </a:bodyPr>
          <a:lstStyle>
            <a:lvl1pPr marL="130302" indent="-130302" algn="l">
              <a:spcBef>
                <a:spcPts val="150"/>
              </a:spcBef>
              <a:buClr>
                <a:srgbClr val="B01C2E"/>
              </a:buClr>
              <a:buFont typeface="Wingdings" pitchFamily="2" charset="2"/>
              <a:buChar char="§"/>
              <a:defRPr sz="900" baseline="0"/>
            </a:lvl1pPr>
            <a:lvl2pPr marL="253604" indent="-129779">
              <a:spcBef>
                <a:spcPts val="150"/>
              </a:spcBef>
              <a:buClr>
                <a:srgbClr val="B01C2E"/>
              </a:buClr>
              <a:buFont typeface="Arial" pitchFamily="34" charset="0"/>
              <a:buChar char="•"/>
              <a:tabLst/>
              <a:defRPr sz="900" baseline="0"/>
            </a:lvl2pPr>
            <a:lvl3pPr marL="377190" indent="-129779">
              <a:spcBef>
                <a:spcPts val="150"/>
              </a:spcBef>
              <a:buClr>
                <a:srgbClr val="B01C2E"/>
              </a:buClr>
              <a:buFont typeface="Arial" pitchFamily="34" charset="0"/>
              <a:buChar char="–"/>
              <a:defRPr sz="900" baseline="0"/>
            </a:lvl3pPr>
            <a:lvl4pPr marL="514350" indent="-130302">
              <a:spcBef>
                <a:spcPts val="150"/>
              </a:spcBef>
              <a:buClr>
                <a:srgbClr val="B01C2E"/>
              </a:buClr>
              <a:buFont typeface="Arial" pitchFamily="34" charset="0"/>
              <a:buChar char="–"/>
              <a:tabLst/>
              <a:defRPr sz="900"/>
            </a:lvl4pPr>
            <a:lvl5pPr marL="637794" indent="-130302">
              <a:spcBef>
                <a:spcPts val="150"/>
              </a:spcBef>
              <a:buClr>
                <a:srgbClr val="B01C2E"/>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3" name="Slide Number Placeholder 9"/>
          <p:cNvSpPr>
            <a:spLocks noGrp="1"/>
          </p:cNvSpPr>
          <p:nvPr>
            <p:ph type="sldNum" sz="quarter" idx="48"/>
          </p:nvPr>
        </p:nvSpPr>
        <p:spPr/>
        <p:txBody>
          <a:bodyPr/>
          <a:lstStyle>
            <a:lvl1pPr>
              <a:defRPr/>
            </a:lvl1pPr>
          </a:lstStyle>
          <a:p>
            <a:fld id="{A2AEA599-6C77-BA4A-9F89-7B2425581CA4}" type="slidenum">
              <a:rPr lang="en-US" altLang="en-US"/>
              <a:pPr/>
              <a:t>‹#›</a:t>
            </a:fld>
            <a:endParaRPr lang="en-US" altLang="en-US"/>
          </a:p>
        </p:txBody>
      </p:sp>
      <p:sp>
        <p:nvSpPr>
          <p:cNvPr id="64" name="Footer Placeholder 47"/>
          <p:cNvSpPr>
            <a:spLocks noGrp="1"/>
          </p:cNvSpPr>
          <p:nvPr>
            <p:ph type="ftr" sz="quarter" idx="49"/>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420103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Top / One Bottom">
    <p:spTree>
      <p:nvGrpSpPr>
        <p:cNvPr id="1" name=""/>
        <p:cNvGrpSpPr/>
        <p:nvPr/>
      </p:nvGrpSpPr>
      <p:grpSpPr>
        <a:xfrm>
          <a:off x="0" y="0"/>
          <a:ext cx="0" cy="0"/>
          <a:chOff x="0" y="0"/>
          <a:chExt cx="0" cy="0"/>
        </a:xfrm>
      </p:grpSpPr>
      <p:sp>
        <p:nvSpPr>
          <p:cNvPr id="11" name="Content Placeholder 10"/>
          <p:cNvSpPr>
            <a:spLocks noGrp="1"/>
          </p:cNvSpPr>
          <p:nvPr>
            <p:ph sz="quarter" idx="16"/>
          </p:nvPr>
        </p:nvSpPr>
        <p:spPr>
          <a:xfrm>
            <a:off x="5080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17"/>
          </p:nvPr>
        </p:nvSpPr>
        <p:spPr>
          <a:xfrm>
            <a:off x="61976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18"/>
          </p:nvPr>
        </p:nvSpPr>
        <p:spPr>
          <a:xfrm>
            <a:off x="508000" y="3886200"/>
            <a:ext cx="111760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 name="Slide Number Placeholder 9"/>
          <p:cNvSpPr>
            <a:spLocks noGrp="1"/>
          </p:cNvSpPr>
          <p:nvPr>
            <p:ph type="sldNum" sz="quarter" idx="19"/>
          </p:nvPr>
        </p:nvSpPr>
        <p:spPr/>
        <p:txBody>
          <a:bodyPr/>
          <a:lstStyle>
            <a:lvl1pPr>
              <a:defRPr/>
            </a:lvl1pPr>
          </a:lstStyle>
          <a:p>
            <a:fld id="{DBDD9035-58B9-F243-8D2E-5AB7C4167337}" type="slidenum">
              <a:rPr lang="en-US" altLang="en-US"/>
              <a:pPr/>
              <a:t>‹#›</a:t>
            </a:fld>
            <a:endParaRPr lang="en-US" altLang="en-US" dirty="0"/>
          </a:p>
        </p:txBody>
      </p:sp>
      <p:sp>
        <p:nvSpPr>
          <p:cNvPr id="8" name="Footer Placeholder 12"/>
          <p:cNvSpPr>
            <a:spLocks noGrp="1"/>
          </p:cNvSpPr>
          <p:nvPr>
            <p:ph type="ftr" sz="quarter" idx="20"/>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502002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ant chart or Timeline chart">
    <p:spTree>
      <p:nvGrpSpPr>
        <p:cNvPr id="1" name=""/>
        <p:cNvGrpSpPr/>
        <p:nvPr/>
      </p:nvGrpSpPr>
      <p:grpSpPr>
        <a:xfrm>
          <a:off x="0" y="0"/>
          <a:ext cx="0" cy="0"/>
          <a:chOff x="0" y="0"/>
          <a:chExt cx="0" cy="0"/>
        </a:xfrm>
      </p:grpSpPr>
      <p:sp>
        <p:nvSpPr>
          <p:cNvPr id="70" name="Rectangle 11"/>
          <p:cNvSpPr>
            <a:spLocks noChangeArrowheads="1"/>
          </p:cNvSpPr>
          <p:nvPr userDrawn="1"/>
        </p:nvSpPr>
        <p:spPr bwMode="auto">
          <a:xfrm>
            <a:off x="2074333" y="1828803"/>
            <a:ext cx="9508067" cy="379413"/>
          </a:xfrm>
          <a:prstGeom prst="rect">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endParaRPr lang="en-US" altLang="en-US" sz="1350">
              <a:latin typeface="Arial" charset="0"/>
            </a:endParaRPr>
          </a:p>
        </p:txBody>
      </p:sp>
      <p:sp>
        <p:nvSpPr>
          <p:cNvPr id="71" name="Rectangle 13"/>
          <p:cNvSpPr>
            <a:spLocks noChangeArrowheads="1"/>
          </p:cNvSpPr>
          <p:nvPr userDrawn="1"/>
        </p:nvSpPr>
        <p:spPr bwMode="auto">
          <a:xfrm>
            <a:off x="596900" y="2189163"/>
            <a:ext cx="1464733" cy="3287712"/>
          </a:xfrm>
          <a:prstGeom prst="rect">
            <a:avLst/>
          </a:prstGeom>
          <a:solidFill>
            <a:srgbClr val="D9D9D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charset="0"/>
                <a:ea typeface="Arial" charset="0"/>
                <a:cs typeface="Arial" charset="0"/>
              </a:defRPr>
            </a:lvl1pPr>
            <a:lvl2pPr marL="742950" indent="-285750" eaLnBrk="0" hangingPunct="0">
              <a:defRPr>
                <a:solidFill>
                  <a:schemeClr val="tx1"/>
                </a:solidFill>
                <a:latin typeface="Calibri" charset="0"/>
                <a:ea typeface="Arial" charset="0"/>
                <a:cs typeface="Arial" charset="0"/>
              </a:defRPr>
            </a:lvl2pPr>
            <a:lvl3pPr marL="1143000" indent="-228600" eaLnBrk="0" hangingPunct="0">
              <a:defRPr>
                <a:solidFill>
                  <a:schemeClr val="tx1"/>
                </a:solidFill>
                <a:latin typeface="Calibri" charset="0"/>
                <a:ea typeface="Arial" charset="0"/>
                <a:cs typeface="Arial" charset="0"/>
              </a:defRPr>
            </a:lvl3pPr>
            <a:lvl4pPr marL="1600200" indent="-228600" eaLnBrk="0" hangingPunct="0">
              <a:defRPr>
                <a:solidFill>
                  <a:schemeClr val="tx1"/>
                </a:solidFill>
                <a:latin typeface="Calibri" charset="0"/>
                <a:ea typeface="Arial" charset="0"/>
                <a:cs typeface="Arial" charset="0"/>
              </a:defRPr>
            </a:lvl4pPr>
            <a:lvl5pPr marL="2057400" indent="-228600" eaLnBrk="0" hangingPunct="0">
              <a:defRPr>
                <a:solidFill>
                  <a:schemeClr val="tx1"/>
                </a:solidFill>
                <a:latin typeface="Calibri" charset="0"/>
                <a:ea typeface="Arial" charset="0"/>
                <a:cs typeface="Arial" charset="0"/>
              </a:defRPr>
            </a:lvl5pPr>
            <a:lvl6pPr marL="2514600" indent="-228600" eaLnBrk="0" fontAlgn="base" hangingPunct="0">
              <a:spcBef>
                <a:spcPct val="0"/>
              </a:spcBef>
              <a:spcAft>
                <a:spcPct val="0"/>
              </a:spcAft>
              <a:defRPr>
                <a:solidFill>
                  <a:schemeClr val="tx1"/>
                </a:solidFill>
                <a:latin typeface="Calibri" charset="0"/>
                <a:ea typeface="Arial" charset="0"/>
                <a:cs typeface="Arial" charset="0"/>
              </a:defRPr>
            </a:lvl6pPr>
            <a:lvl7pPr marL="2971800" indent="-228600" eaLnBrk="0" fontAlgn="base" hangingPunct="0">
              <a:spcBef>
                <a:spcPct val="0"/>
              </a:spcBef>
              <a:spcAft>
                <a:spcPct val="0"/>
              </a:spcAft>
              <a:defRPr>
                <a:solidFill>
                  <a:schemeClr val="tx1"/>
                </a:solidFill>
                <a:latin typeface="Calibri" charset="0"/>
                <a:ea typeface="Arial" charset="0"/>
                <a:cs typeface="Arial" charset="0"/>
              </a:defRPr>
            </a:lvl7pPr>
            <a:lvl8pPr marL="3429000" indent="-228600" eaLnBrk="0" fontAlgn="base" hangingPunct="0">
              <a:spcBef>
                <a:spcPct val="0"/>
              </a:spcBef>
              <a:spcAft>
                <a:spcPct val="0"/>
              </a:spcAft>
              <a:defRPr>
                <a:solidFill>
                  <a:schemeClr val="tx1"/>
                </a:solidFill>
                <a:latin typeface="Calibri" charset="0"/>
                <a:ea typeface="Arial" charset="0"/>
                <a:cs typeface="Arial" charset="0"/>
              </a:defRPr>
            </a:lvl8pPr>
            <a:lvl9pPr marL="3886200" indent="-228600" eaLnBrk="0" fontAlgn="base" hangingPunct="0">
              <a:spcBef>
                <a:spcPct val="0"/>
              </a:spcBef>
              <a:spcAft>
                <a:spcPct val="0"/>
              </a:spcAft>
              <a:defRPr>
                <a:solidFill>
                  <a:schemeClr val="tx1"/>
                </a:solidFill>
                <a:latin typeface="Calibri" charset="0"/>
                <a:ea typeface="Arial" charset="0"/>
                <a:cs typeface="Arial" charset="0"/>
              </a:defRPr>
            </a:lvl9pPr>
          </a:lstStyle>
          <a:p>
            <a:endParaRPr lang="en-US" altLang="en-US" sz="1350">
              <a:latin typeface="Arial" charset="0"/>
            </a:endParaRPr>
          </a:p>
        </p:txBody>
      </p:sp>
      <p:grpSp>
        <p:nvGrpSpPr>
          <p:cNvPr id="72" name="Group 84"/>
          <p:cNvGrpSpPr>
            <a:grpSpLocks/>
          </p:cNvGrpSpPr>
          <p:nvPr userDrawn="1"/>
        </p:nvGrpSpPr>
        <p:grpSpPr bwMode="auto">
          <a:xfrm>
            <a:off x="590552" y="1819275"/>
            <a:ext cx="10979149" cy="3657600"/>
            <a:chOff x="443344" y="1819866"/>
            <a:chExt cx="8234523" cy="3657600"/>
          </a:xfrm>
        </p:grpSpPr>
        <p:grpSp>
          <p:nvGrpSpPr>
            <p:cNvPr id="73" name="Group 83"/>
            <p:cNvGrpSpPr>
              <a:grpSpLocks/>
            </p:cNvGrpSpPr>
            <p:nvPr userDrawn="1"/>
          </p:nvGrpSpPr>
          <p:grpSpPr bwMode="auto">
            <a:xfrm>
              <a:off x="443344" y="2565862"/>
              <a:ext cx="8229600" cy="2556366"/>
              <a:chOff x="443344" y="2565862"/>
              <a:chExt cx="8229600" cy="2556366"/>
            </a:xfrm>
          </p:grpSpPr>
          <p:cxnSp>
            <p:nvCxnSpPr>
              <p:cNvPr id="87" name="Straight Connector 27"/>
              <p:cNvCxnSpPr>
                <a:cxnSpLocks noChangeShapeType="1"/>
              </p:cNvCxnSpPr>
              <p:nvPr userDrawn="1"/>
            </p:nvCxnSpPr>
            <p:spPr bwMode="auto">
              <a:xfrm>
                <a:off x="443344" y="512064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88" name="Straight Connector 28"/>
              <p:cNvCxnSpPr>
                <a:cxnSpLocks noChangeShapeType="1"/>
              </p:cNvCxnSpPr>
              <p:nvPr userDrawn="1"/>
            </p:nvCxnSpPr>
            <p:spPr bwMode="auto">
              <a:xfrm>
                <a:off x="443344" y="475488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89" name="Straight Connector 29"/>
              <p:cNvCxnSpPr>
                <a:cxnSpLocks noChangeShapeType="1"/>
              </p:cNvCxnSpPr>
              <p:nvPr userDrawn="1"/>
            </p:nvCxnSpPr>
            <p:spPr bwMode="auto">
              <a:xfrm>
                <a:off x="443344" y="438912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0" name="Straight Connector 30"/>
              <p:cNvCxnSpPr>
                <a:cxnSpLocks noChangeShapeType="1"/>
              </p:cNvCxnSpPr>
              <p:nvPr userDrawn="1"/>
            </p:nvCxnSpPr>
            <p:spPr bwMode="auto">
              <a:xfrm>
                <a:off x="443344" y="402890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1" name="Straight Connector 31"/>
              <p:cNvCxnSpPr>
                <a:cxnSpLocks noChangeShapeType="1"/>
              </p:cNvCxnSpPr>
              <p:nvPr userDrawn="1"/>
            </p:nvCxnSpPr>
            <p:spPr bwMode="auto">
              <a:xfrm>
                <a:off x="443344" y="366314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2" name="Straight Connector 32"/>
              <p:cNvCxnSpPr>
                <a:cxnSpLocks noChangeShapeType="1"/>
              </p:cNvCxnSpPr>
              <p:nvPr userDrawn="1"/>
            </p:nvCxnSpPr>
            <p:spPr bwMode="auto">
              <a:xfrm>
                <a:off x="443344" y="3302924"/>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3" name="Straight Connector 33"/>
              <p:cNvCxnSpPr>
                <a:cxnSpLocks noChangeShapeType="1"/>
              </p:cNvCxnSpPr>
              <p:nvPr userDrawn="1"/>
            </p:nvCxnSpPr>
            <p:spPr bwMode="auto">
              <a:xfrm>
                <a:off x="443344" y="2926080"/>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cxnSp>
            <p:nvCxnSpPr>
              <p:cNvPr id="94" name="Straight Connector 34"/>
              <p:cNvCxnSpPr>
                <a:cxnSpLocks noChangeShapeType="1"/>
              </p:cNvCxnSpPr>
              <p:nvPr userDrawn="1"/>
            </p:nvCxnSpPr>
            <p:spPr bwMode="auto">
              <a:xfrm>
                <a:off x="443344" y="2565862"/>
                <a:ext cx="8229600" cy="1588"/>
              </a:xfrm>
              <a:prstGeom prst="line">
                <a:avLst/>
              </a:prstGeom>
              <a:noFill/>
              <a:ln w="6350">
                <a:solidFill>
                  <a:srgbClr val="666666"/>
                </a:solidFill>
                <a:round/>
                <a:headEnd/>
                <a:tailEnd/>
              </a:ln>
              <a:extLst>
                <a:ext uri="{909E8E84-426E-40DD-AFC4-6F175D3DCCD1}">
                  <a14:hiddenFill xmlns:a14="http://schemas.microsoft.com/office/drawing/2010/main">
                    <a:noFill/>
                  </a14:hiddenFill>
                </a:ext>
              </a:extLst>
            </p:spPr>
          </p:cxnSp>
        </p:grpSp>
        <p:grpSp>
          <p:nvGrpSpPr>
            <p:cNvPr id="74" name="Group 82"/>
            <p:cNvGrpSpPr>
              <a:grpSpLocks/>
            </p:cNvGrpSpPr>
            <p:nvPr userDrawn="1"/>
          </p:nvGrpSpPr>
          <p:grpSpPr bwMode="auto">
            <a:xfrm>
              <a:off x="2202964" y="1819866"/>
              <a:ext cx="6474903" cy="3657600"/>
              <a:chOff x="2202964" y="1819866"/>
              <a:chExt cx="6474903" cy="3657600"/>
            </a:xfrm>
          </p:grpSpPr>
          <p:cxnSp>
            <p:nvCxnSpPr>
              <p:cNvPr id="75" name="Straight Connector 16"/>
              <p:cNvCxnSpPr>
                <a:cxnSpLocks noChangeShapeType="1"/>
              </p:cNvCxnSpPr>
              <p:nvPr userDrawn="1"/>
            </p:nvCxnSpPr>
            <p:spPr bwMode="auto">
              <a:xfrm rot="5400000">
                <a:off x="374958"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6" name="Straight Connector 17"/>
              <p:cNvCxnSpPr>
                <a:cxnSpLocks noChangeShapeType="1"/>
              </p:cNvCxnSpPr>
              <p:nvPr userDrawn="1"/>
            </p:nvCxnSpPr>
            <p:spPr bwMode="auto">
              <a:xfrm rot="5400000">
                <a:off x="1022290"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7" name="Straight Connector 18"/>
              <p:cNvCxnSpPr>
                <a:cxnSpLocks noChangeShapeType="1"/>
              </p:cNvCxnSpPr>
              <p:nvPr userDrawn="1"/>
            </p:nvCxnSpPr>
            <p:spPr bwMode="auto">
              <a:xfrm rot="5400000">
                <a:off x="1669622"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79" name="Straight Connector 19"/>
              <p:cNvCxnSpPr>
                <a:cxnSpLocks noChangeShapeType="1"/>
              </p:cNvCxnSpPr>
              <p:nvPr userDrawn="1"/>
            </p:nvCxnSpPr>
            <p:spPr bwMode="auto">
              <a:xfrm rot="5400000">
                <a:off x="2316954"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0" name="Straight Connector 20"/>
              <p:cNvCxnSpPr>
                <a:cxnSpLocks noChangeShapeType="1"/>
              </p:cNvCxnSpPr>
              <p:nvPr userDrawn="1"/>
            </p:nvCxnSpPr>
            <p:spPr bwMode="auto">
              <a:xfrm rot="5400000">
                <a:off x="2964286"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1" name="Straight Connector 21"/>
              <p:cNvCxnSpPr>
                <a:cxnSpLocks noChangeShapeType="1"/>
              </p:cNvCxnSpPr>
              <p:nvPr userDrawn="1"/>
            </p:nvCxnSpPr>
            <p:spPr bwMode="auto">
              <a:xfrm rot="5400000">
                <a:off x="3611618"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2" name="Straight Connector 22"/>
              <p:cNvCxnSpPr>
                <a:cxnSpLocks noChangeShapeType="1"/>
              </p:cNvCxnSpPr>
              <p:nvPr userDrawn="1"/>
            </p:nvCxnSpPr>
            <p:spPr bwMode="auto">
              <a:xfrm rot="5400000">
                <a:off x="4258950"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3" name="Straight Connector 23"/>
              <p:cNvCxnSpPr>
                <a:cxnSpLocks noChangeShapeType="1"/>
              </p:cNvCxnSpPr>
              <p:nvPr userDrawn="1"/>
            </p:nvCxnSpPr>
            <p:spPr bwMode="auto">
              <a:xfrm rot="5400000">
                <a:off x="4906282"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4" name="Straight Connector 24"/>
              <p:cNvCxnSpPr>
                <a:cxnSpLocks noChangeShapeType="1"/>
              </p:cNvCxnSpPr>
              <p:nvPr userDrawn="1"/>
            </p:nvCxnSpPr>
            <p:spPr bwMode="auto">
              <a:xfrm rot="5400000">
                <a:off x="5553614"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5" name="Straight Connector 25"/>
              <p:cNvCxnSpPr>
                <a:cxnSpLocks noChangeShapeType="1"/>
              </p:cNvCxnSpPr>
              <p:nvPr userDrawn="1"/>
            </p:nvCxnSpPr>
            <p:spPr bwMode="auto">
              <a:xfrm rot="5400000">
                <a:off x="6200946"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cxnSp>
            <p:nvCxnSpPr>
              <p:cNvPr id="86" name="Straight Connector 26"/>
              <p:cNvCxnSpPr>
                <a:cxnSpLocks noChangeShapeType="1"/>
              </p:cNvCxnSpPr>
              <p:nvPr userDrawn="1"/>
            </p:nvCxnSpPr>
            <p:spPr bwMode="auto">
              <a:xfrm rot="5400000">
                <a:off x="6848273" y="3647872"/>
                <a:ext cx="3657600" cy="1588"/>
              </a:xfrm>
              <a:prstGeom prst="line">
                <a:avLst/>
              </a:prstGeom>
              <a:noFill/>
              <a:ln w="6350">
                <a:solidFill>
                  <a:srgbClr val="A9A9A9"/>
                </a:solidFill>
                <a:round/>
                <a:headEnd/>
                <a:tailEnd/>
              </a:ln>
              <a:extLst>
                <a:ext uri="{909E8E84-426E-40DD-AFC4-6F175D3DCCD1}">
                  <a14:hiddenFill xmlns:a14="http://schemas.microsoft.com/office/drawing/2010/main">
                    <a:noFill/>
                  </a14:hiddenFill>
                </a:ext>
              </a:extLst>
            </p:spPr>
          </p:cxnSp>
        </p:grpSp>
      </p:grpSp>
      <p:sp>
        <p:nvSpPr>
          <p:cNvPr id="95" name="TextBox 36"/>
          <p:cNvSpPr txBox="1">
            <a:spLocks noChangeArrowheads="1"/>
          </p:cNvSpPr>
          <p:nvPr userDrawn="1"/>
        </p:nvSpPr>
        <p:spPr bwMode="auto">
          <a:xfrm>
            <a:off x="683686" y="1566866"/>
            <a:ext cx="1178983" cy="18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eaLnBrk="0" hangingPunct="0">
              <a:lnSpc>
                <a:spcPts val="1050"/>
              </a:lnSpc>
              <a:spcBef>
                <a:spcPts val="1125"/>
              </a:spcBef>
              <a:buClr>
                <a:schemeClr val="accent1"/>
              </a:buClr>
              <a:buFont typeface="Wingdings 2" pitchFamily="18" charset="2"/>
              <a:buNone/>
              <a:defRPr/>
            </a:pPr>
            <a:r>
              <a:rPr lang="en-US" sz="600" b="1">
                <a:solidFill>
                  <a:srgbClr val="000000"/>
                </a:solidFill>
                <a:latin typeface="Arial" charset="0"/>
                <a:ea typeface="+mn-ea"/>
              </a:rPr>
              <a:t>WEEK NUMBER</a:t>
            </a:r>
          </a:p>
        </p:txBody>
      </p:sp>
      <p:sp>
        <p:nvSpPr>
          <p:cNvPr id="96" name="TextBox 37"/>
          <p:cNvSpPr txBox="1">
            <a:spLocks noChangeArrowheads="1"/>
          </p:cNvSpPr>
          <p:nvPr userDrawn="1"/>
        </p:nvSpPr>
        <p:spPr bwMode="auto">
          <a:xfrm>
            <a:off x="683686" y="1939925"/>
            <a:ext cx="1178983" cy="179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eaLnBrk="0" hangingPunct="0">
              <a:lnSpc>
                <a:spcPts val="1050"/>
              </a:lnSpc>
              <a:spcBef>
                <a:spcPts val="1125"/>
              </a:spcBef>
              <a:buClr>
                <a:schemeClr val="accent1"/>
              </a:buClr>
              <a:buFont typeface="Wingdings 2" pitchFamily="18" charset="2"/>
              <a:buNone/>
              <a:defRPr/>
            </a:pPr>
            <a:r>
              <a:rPr lang="en-US" sz="600" b="1">
                <a:solidFill>
                  <a:srgbClr val="000000"/>
                </a:solidFill>
                <a:latin typeface="Arial" charset="0"/>
                <a:ea typeface="+mn-ea"/>
              </a:rPr>
              <a:t>STARTS ON</a:t>
            </a:r>
          </a:p>
        </p:txBody>
      </p:sp>
      <p:cxnSp>
        <p:nvCxnSpPr>
          <p:cNvPr id="97" name="Straight Connector 39"/>
          <p:cNvCxnSpPr>
            <a:cxnSpLocks noChangeShapeType="1"/>
          </p:cNvCxnSpPr>
          <p:nvPr userDrawn="1"/>
        </p:nvCxnSpPr>
        <p:spPr bwMode="auto">
          <a:xfrm>
            <a:off x="590551" y="2200275"/>
            <a:ext cx="10972800" cy="1588"/>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cxnSp>
        <p:nvCxnSpPr>
          <p:cNvPr id="98" name="Straight Connector 40"/>
          <p:cNvCxnSpPr>
            <a:cxnSpLocks noChangeShapeType="1"/>
          </p:cNvCxnSpPr>
          <p:nvPr userDrawn="1"/>
        </p:nvCxnSpPr>
        <p:spPr bwMode="auto">
          <a:xfrm>
            <a:off x="590551" y="5486400"/>
            <a:ext cx="10972800" cy="1588"/>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sp>
        <p:nvSpPr>
          <p:cNvPr id="99" name="Freeform 40"/>
          <p:cNvSpPr>
            <a:spLocks/>
          </p:cNvSpPr>
          <p:nvPr userDrawn="1"/>
        </p:nvSpPr>
        <p:spPr bwMode="auto">
          <a:xfrm>
            <a:off x="2074335" y="1468440"/>
            <a:ext cx="9469967" cy="4027487"/>
          </a:xfrm>
          <a:custGeom>
            <a:avLst/>
            <a:gdLst>
              <a:gd name="T0" fmla="*/ 0 w 7101191"/>
              <a:gd name="T1" fmla="*/ 4028195 h 4027251"/>
              <a:gd name="T2" fmla="*/ 0 w 7101191"/>
              <a:gd name="T3" fmla="*/ 0 h 4027251"/>
              <a:gd name="T4" fmla="*/ 7106328 w 7101191"/>
              <a:gd name="T5" fmla="*/ 0 h 4027251"/>
              <a:gd name="T6" fmla="*/ 0 60000 65536"/>
              <a:gd name="T7" fmla="*/ 0 60000 65536"/>
              <a:gd name="T8" fmla="*/ 0 60000 65536"/>
            </a:gdLst>
            <a:ahLst/>
            <a:cxnLst>
              <a:cxn ang="T6">
                <a:pos x="T0" y="T1"/>
              </a:cxn>
              <a:cxn ang="T7">
                <a:pos x="T2" y="T3"/>
              </a:cxn>
              <a:cxn ang="T8">
                <a:pos x="T4" y="T5"/>
              </a:cxn>
            </a:cxnLst>
            <a:rect l="0" t="0" r="r" b="b"/>
            <a:pathLst>
              <a:path w="7101191" h="4027251">
                <a:moveTo>
                  <a:pt x="0" y="4027251"/>
                </a:moveTo>
                <a:lnTo>
                  <a:pt x="0" y="0"/>
                </a:lnTo>
                <a:lnTo>
                  <a:pt x="7101191" y="0"/>
                </a:lnTo>
              </a:path>
            </a:pathLst>
          </a:custGeom>
          <a:noFill/>
          <a:ln w="19050" cap="flat" cmpd="sng">
            <a:solidFill>
              <a:srgbClr val="6666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a:lstStyle/>
          <a:p>
            <a:endParaRPr lang="en-US" sz="1350"/>
          </a:p>
        </p:txBody>
      </p:sp>
      <p:cxnSp>
        <p:nvCxnSpPr>
          <p:cNvPr id="100" name="Straight Connector 42"/>
          <p:cNvCxnSpPr>
            <a:cxnSpLocks noChangeShapeType="1"/>
          </p:cNvCxnSpPr>
          <p:nvPr userDrawn="1"/>
        </p:nvCxnSpPr>
        <p:spPr bwMode="auto">
          <a:xfrm>
            <a:off x="2061635" y="1828800"/>
            <a:ext cx="865717" cy="228600"/>
          </a:xfrm>
          <a:prstGeom prst="line">
            <a:avLst/>
          </a:prstGeom>
          <a:noFill/>
          <a:ln w="19050">
            <a:solidFill>
              <a:srgbClr val="666666"/>
            </a:solidFill>
            <a:round/>
            <a:headEnd/>
            <a:tailEnd/>
          </a:ln>
          <a:extLst>
            <a:ext uri="{909E8E84-426E-40DD-AFC4-6F175D3DCCD1}">
              <a14:hiddenFill xmlns:a14="http://schemas.microsoft.com/office/drawing/2010/main">
                <a:noFill/>
              </a14:hiddenFill>
            </a:ext>
          </a:extLst>
        </p:spPr>
      </p:cxnSp>
      <p:sp>
        <p:nvSpPr>
          <p:cNvPr id="39" name="Text Placeholder 12"/>
          <p:cNvSpPr>
            <a:spLocks noGrp="1"/>
          </p:cNvSpPr>
          <p:nvPr>
            <p:ph type="body" sz="quarter" idx="33"/>
          </p:nvPr>
        </p:nvSpPr>
        <p:spPr>
          <a:xfrm>
            <a:off x="2061633" y="1835813"/>
            <a:ext cx="861216"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0" name="Text Placeholder 12"/>
          <p:cNvSpPr>
            <a:spLocks noGrp="1"/>
          </p:cNvSpPr>
          <p:nvPr>
            <p:ph type="body" sz="quarter" idx="34"/>
          </p:nvPr>
        </p:nvSpPr>
        <p:spPr>
          <a:xfrm>
            <a:off x="2937753" y="1835813"/>
            <a:ext cx="862519"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1" name="Text Placeholder 12"/>
          <p:cNvSpPr>
            <a:spLocks noGrp="1"/>
          </p:cNvSpPr>
          <p:nvPr>
            <p:ph type="body" sz="quarter" idx="35"/>
          </p:nvPr>
        </p:nvSpPr>
        <p:spPr>
          <a:xfrm>
            <a:off x="3800275" y="1835813"/>
            <a:ext cx="86900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2" name="Text Placeholder 12"/>
          <p:cNvSpPr>
            <a:spLocks noGrp="1"/>
          </p:cNvSpPr>
          <p:nvPr>
            <p:ph type="body" sz="quarter" idx="36"/>
          </p:nvPr>
        </p:nvSpPr>
        <p:spPr>
          <a:xfrm>
            <a:off x="4662792" y="1835813"/>
            <a:ext cx="85603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3" name="Text Placeholder 12"/>
          <p:cNvSpPr>
            <a:spLocks noGrp="1"/>
          </p:cNvSpPr>
          <p:nvPr>
            <p:ph type="body" sz="quarter" idx="37"/>
          </p:nvPr>
        </p:nvSpPr>
        <p:spPr>
          <a:xfrm>
            <a:off x="5518824"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4" name="Text Placeholder 12"/>
          <p:cNvSpPr>
            <a:spLocks noGrp="1"/>
          </p:cNvSpPr>
          <p:nvPr>
            <p:ph type="body" sz="quarter" idx="38"/>
          </p:nvPr>
        </p:nvSpPr>
        <p:spPr>
          <a:xfrm>
            <a:off x="6394315"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5" name="Text Placeholder 12"/>
          <p:cNvSpPr>
            <a:spLocks noGrp="1"/>
          </p:cNvSpPr>
          <p:nvPr>
            <p:ph type="body" sz="quarter" idx="39"/>
          </p:nvPr>
        </p:nvSpPr>
        <p:spPr>
          <a:xfrm>
            <a:off x="7250347"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6" name="Text Placeholder 12"/>
          <p:cNvSpPr>
            <a:spLocks noGrp="1"/>
          </p:cNvSpPr>
          <p:nvPr>
            <p:ph type="body" sz="quarter" idx="40"/>
          </p:nvPr>
        </p:nvSpPr>
        <p:spPr>
          <a:xfrm>
            <a:off x="8112868" y="1835813"/>
            <a:ext cx="869005"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7" name="Text Placeholder 12"/>
          <p:cNvSpPr>
            <a:spLocks noGrp="1"/>
          </p:cNvSpPr>
          <p:nvPr>
            <p:ph type="body" sz="quarter" idx="41"/>
          </p:nvPr>
        </p:nvSpPr>
        <p:spPr>
          <a:xfrm>
            <a:off x="8975387" y="1835813"/>
            <a:ext cx="862520"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8" name="Text Placeholder 12"/>
          <p:cNvSpPr>
            <a:spLocks noGrp="1"/>
          </p:cNvSpPr>
          <p:nvPr>
            <p:ph type="body" sz="quarter" idx="42"/>
          </p:nvPr>
        </p:nvSpPr>
        <p:spPr>
          <a:xfrm>
            <a:off x="9844389" y="1835813"/>
            <a:ext cx="86563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49" name="Text Placeholder 12"/>
          <p:cNvSpPr>
            <a:spLocks noGrp="1"/>
          </p:cNvSpPr>
          <p:nvPr>
            <p:ph type="body" sz="quarter" idx="43"/>
          </p:nvPr>
        </p:nvSpPr>
        <p:spPr>
          <a:xfrm>
            <a:off x="10700427" y="1835813"/>
            <a:ext cx="870892" cy="354728"/>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0" name="Text Placeholder 12"/>
          <p:cNvSpPr>
            <a:spLocks noGrp="1"/>
          </p:cNvSpPr>
          <p:nvPr>
            <p:ph type="body" sz="quarter" idx="45"/>
          </p:nvPr>
        </p:nvSpPr>
        <p:spPr>
          <a:xfrm>
            <a:off x="625654" y="223026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1" name="Text Placeholder 12"/>
          <p:cNvSpPr>
            <a:spLocks noGrp="1"/>
          </p:cNvSpPr>
          <p:nvPr>
            <p:ph type="body" sz="quarter" idx="46"/>
          </p:nvPr>
        </p:nvSpPr>
        <p:spPr>
          <a:xfrm>
            <a:off x="625654" y="259557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2" name="Text Placeholder 12"/>
          <p:cNvSpPr>
            <a:spLocks noGrp="1"/>
          </p:cNvSpPr>
          <p:nvPr>
            <p:ph type="body" sz="quarter" idx="47"/>
          </p:nvPr>
        </p:nvSpPr>
        <p:spPr>
          <a:xfrm>
            <a:off x="625654" y="296088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3" name="Text Placeholder 12"/>
          <p:cNvSpPr>
            <a:spLocks noGrp="1"/>
          </p:cNvSpPr>
          <p:nvPr>
            <p:ph type="body" sz="quarter" idx="48"/>
          </p:nvPr>
        </p:nvSpPr>
        <p:spPr>
          <a:xfrm>
            <a:off x="625654" y="332619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4" name="Text Placeholder 12"/>
          <p:cNvSpPr>
            <a:spLocks noGrp="1"/>
          </p:cNvSpPr>
          <p:nvPr>
            <p:ph type="body" sz="quarter" idx="49"/>
          </p:nvPr>
        </p:nvSpPr>
        <p:spPr>
          <a:xfrm>
            <a:off x="625654" y="369150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5" name="Text Placeholder 12"/>
          <p:cNvSpPr>
            <a:spLocks noGrp="1"/>
          </p:cNvSpPr>
          <p:nvPr>
            <p:ph type="body" sz="quarter" idx="50"/>
          </p:nvPr>
        </p:nvSpPr>
        <p:spPr>
          <a:xfrm>
            <a:off x="625654" y="405681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6" name="Text Placeholder 12"/>
          <p:cNvSpPr>
            <a:spLocks noGrp="1"/>
          </p:cNvSpPr>
          <p:nvPr>
            <p:ph type="body" sz="quarter" idx="51"/>
          </p:nvPr>
        </p:nvSpPr>
        <p:spPr>
          <a:xfrm>
            <a:off x="625654" y="5152742"/>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7" name="Text Placeholder 12"/>
          <p:cNvSpPr>
            <a:spLocks noGrp="1"/>
          </p:cNvSpPr>
          <p:nvPr>
            <p:ph type="body" sz="quarter" idx="52"/>
          </p:nvPr>
        </p:nvSpPr>
        <p:spPr>
          <a:xfrm>
            <a:off x="625654" y="442212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8" name="Text Placeholder 12"/>
          <p:cNvSpPr>
            <a:spLocks noGrp="1"/>
          </p:cNvSpPr>
          <p:nvPr>
            <p:ph type="body" sz="quarter" idx="53"/>
          </p:nvPr>
        </p:nvSpPr>
        <p:spPr>
          <a:xfrm>
            <a:off x="625654" y="4787430"/>
            <a:ext cx="1407236" cy="320040"/>
          </a:xfrm>
          <a:prstGeom prst="rect">
            <a:avLst/>
          </a:prstGeom>
          <a:ln w="6350">
            <a:noFill/>
          </a:ln>
        </p:spPr>
        <p:txBody>
          <a:bodyPr anchor="ctr"/>
          <a:lstStyle>
            <a:lvl1pPr marL="0" indent="0" algn="l">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59" name="Text Placeholder 12"/>
          <p:cNvSpPr>
            <a:spLocks noGrp="1"/>
          </p:cNvSpPr>
          <p:nvPr>
            <p:ph type="body" sz="quarter" idx="54"/>
          </p:nvPr>
        </p:nvSpPr>
        <p:spPr>
          <a:xfrm>
            <a:off x="2083023"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94301C"/>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0" name="Text Placeholder 12"/>
          <p:cNvSpPr>
            <a:spLocks noGrp="1"/>
          </p:cNvSpPr>
          <p:nvPr>
            <p:ph type="body" sz="quarter" idx="55"/>
          </p:nvPr>
        </p:nvSpPr>
        <p:spPr>
          <a:xfrm>
            <a:off x="293775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1" name="Text Placeholder 12"/>
          <p:cNvSpPr>
            <a:spLocks noGrp="1"/>
          </p:cNvSpPr>
          <p:nvPr>
            <p:ph type="body" sz="quarter" idx="56"/>
          </p:nvPr>
        </p:nvSpPr>
        <p:spPr>
          <a:xfrm>
            <a:off x="380027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2" name="Text Placeholder 12"/>
          <p:cNvSpPr>
            <a:spLocks noGrp="1"/>
          </p:cNvSpPr>
          <p:nvPr>
            <p:ph type="body" sz="quarter" idx="57"/>
          </p:nvPr>
        </p:nvSpPr>
        <p:spPr>
          <a:xfrm>
            <a:off x="4662791"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3" name="Text Placeholder 12"/>
          <p:cNvSpPr>
            <a:spLocks noGrp="1"/>
          </p:cNvSpPr>
          <p:nvPr>
            <p:ph type="body" sz="quarter" idx="58"/>
          </p:nvPr>
        </p:nvSpPr>
        <p:spPr>
          <a:xfrm>
            <a:off x="5518824"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4" name="Text Placeholder 12"/>
          <p:cNvSpPr>
            <a:spLocks noGrp="1"/>
          </p:cNvSpPr>
          <p:nvPr>
            <p:ph type="body" sz="quarter" idx="59"/>
          </p:nvPr>
        </p:nvSpPr>
        <p:spPr>
          <a:xfrm>
            <a:off x="6394315"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5" name="Text Placeholder 12"/>
          <p:cNvSpPr>
            <a:spLocks noGrp="1"/>
          </p:cNvSpPr>
          <p:nvPr>
            <p:ph type="body" sz="quarter" idx="60"/>
          </p:nvPr>
        </p:nvSpPr>
        <p:spPr>
          <a:xfrm>
            <a:off x="725034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6" name="Text Placeholder 12"/>
          <p:cNvSpPr>
            <a:spLocks noGrp="1"/>
          </p:cNvSpPr>
          <p:nvPr>
            <p:ph type="body" sz="quarter" idx="61"/>
          </p:nvPr>
        </p:nvSpPr>
        <p:spPr>
          <a:xfrm>
            <a:off x="811286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7" name="Text Placeholder 12"/>
          <p:cNvSpPr>
            <a:spLocks noGrp="1"/>
          </p:cNvSpPr>
          <p:nvPr>
            <p:ph type="body" sz="quarter" idx="62"/>
          </p:nvPr>
        </p:nvSpPr>
        <p:spPr>
          <a:xfrm>
            <a:off x="8975387"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8" name="Text Placeholder 12"/>
          <p:cNvSpPr>
            <a:spLocks noGrp="1"/>
          </p:cNvSpPr>
          <p:nvPr>
            <p:ph type="body" sz="quarter" idx="63"/>
          </p:nvPr>
        </p:nvSpPr>
        <p:spPr>
          <a:xfrm>
            <a:off x="9844389"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69" name="Text Placeholder 12"/>
          <p:cNvSpPr>
            <a:spLocks noGrp="1"/>
          </p:cNvSpPr>
          <p:nvPr>
            <p:ph type="body" sz="quarter" idx="64"/>
          </p:nvPr>
        </p:nvSpPr>
        <p:spPr>
          <a:xfrm>
            <a:off x="10700424" y="1531015"/>
            <a:ext cx="865632" cy="228600"/>
          </a:xfrm>
          <a:prstGeom prst="rect">
            <a:avLst/>
          </a:prstGeom>
          <a:ln w="6350">
            <a:noFill/>
          </a:ln>
        </p:spPr>
        <p:txBody>
          <a:bodyPr anchor="ctr"/>
          <a:lstStyle>
            <a:lvl1pPr marL="0" indent="0" algn="ctr">
              <a:lnSpc>
                <a:spcPct val="100000"/>
              </a:lnSpc>
              <a:spcBef>
                <a:spcPts val="0"/>
              </a:spcBef>
              <a:buNone/>
              <a:defRPr sz="675" b="1" cap="all" baseline="0">
                <a:solidFill>
                  <a:srgbClr val="B01C2E"/>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179" name="Text Placeholder 178"/>
          <p:cNvSpPr>
            <a:spLocks noGrp="1"/>
          </p:cNvSpPr>
          <p:nvPr>
            <p:ph type="body" sz="quarter" idx="65"/>
          </p:nvPr>
        </p:nvSpPr>
        <p:spPr>
          <a:xfrm>
            <a:off x="2061633" y="2321700"/>
            <a:ext cx="12192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0" name="Text Placeholder 178"/>
          <p:cNvSpPr>
            <a:spLocks noGrp="1"/>
          </p:cNvSpPr>
          <p:nvPr>
            <p:ph type="body" sz="quarter" idx="66"/>
          </p:nvPr>
        </p:nvSpPr>
        <p:spPr>
          <a:xfrm>
            <a:off x="2061633" y="2687010"/>
            <a:ext cx="24384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1" name="Text Placeholder 178"/>
          <p:cNvSpPr>
            <a:spLocks noGrp="1"/>
          </p:cNvSpPr>
          <p:nvPr>
            <p:ph type="body" sz="quarter" idx="67"/>
          </p:nvPr>
        </p:nvSpPr>
        <p:spPr>
          <a:xfrm>
            <a:off x="2061633" y="3052320"/>
            <a:ext cx="36576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2" name="Text Placeholder 178"/>
          <p:cNvSpPr>
            <a:spLocks noGrp="1"/>
          </p:cNvSpPr>
          <p:nvPr>
            <p:ph type="body" sz="quarter" idx="68"/>
          </p:nvPr>
        </p:nvSpPr>
        <p:spPr>
          <a:xfrm>
            <a:off x="2061633" y="3417630"/>
            <a:ext cx="48768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3" name="Text Placeholder 178"/>
          <p:cNvSpPr>
            <a:spLocks noGrp="1"/>
          </p:cNvSpPr>
          <p:nvPr>
            <p:ph type="body" sz="quarter" idx="69"/>
          </p:nvPr>
        </p:nvSpPr>
        <p:spPr>
          <a:xfrm>
            <a:off x="2061633" y="3782940"/>
            <a:ext cx="60960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4" name="Text Placeholder 178"/>
          <p:cNvSpPr>
            <a:spLocks noGrp="1"/>
          </p:cNvSpPr>
          <p:nvPr>
            <p:ph type="body" sz="quarter" idx="70"/>
          </p:nvPr>
        </p:nvSpPr>
        <p:spPr>
          <a:xfrm>
            <a:off x="2061633" y="4148250"/>
            <a:ext cx="12192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5" name="Text Placeholder 178"/>
          <p:cNvSpPr>
            <a:spLocks noGrp="1"/>
          </p:cNvSpPr>
          <p:nvPr>
            <p:ph type="body" sz="quarter" idx="71"/>
          </p:nvPr>
        </p:nvSpPr>
        <p:spPr>
          <a:xfrm>
            <a:off x="2061633" y="4513560"/>
            <a:ext cx="24384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6" name="Text Placeholder 178"/>
          <p:cNvSpPr>
            <a:spLocks noGrp="1"/>
          </p:cNvSpPr>
          <p:nvPr>
            <p:ph type="body" sz="quarter" idx="72"/>
          </p:nvPr>
        </p:nvSpPr>
        <p:spPr>
          <a:xfrm>
            <a:off x="2061633" y="4878870"/>
            <a:ext cx="36576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7" name="Text Placeholder 178"/>
          <p:cNvSpPr>
            <a:spLocks noGrp="1"/>
          </p:cNvSpPr>
          <p:nvPr>
            <p:ph type="body" sz="quarter" idx="73"/>
          </p:nvPr>
        </p:nvSpPr>
        <p:spPr>
          <a:xfrm>
            <a:off x="2061633" y="5244182"/>
            <a:ext cx="4876800" cy="137160"/>
          </a:xfrm>
          <a:prstGeom prst="rect">
            <a:avLst/>
          </a:prstGeom>
          <a:solidFill>
            <a:srgbClr val="B01C2E"/>
          </a:solidFill>
        </p:spPr>
        <p:txBody>
          <a:bodyPr lIns="0" tIns="0" rIns="0" bIns="0" anchor="ctr" anchorCtr="0"/>
          <a:lstStyle>
            <a:lvl1pPr>
              <a:buNone/>
              <a:defRPr sz="450">
                <a:solidFill>
                  <a:srgbClr val="FFFFFF"/>
                </a:solidFill>
              </a:defRPr>
            </a:lvl1pPr>
          </a:lstStyle>
          <a:p>
            <a:pPr lvl="0"/>
            <a:r>
              <a:rPr lang="en-US"/>
              <a:t>Click to edit Master text styles</a:t>
            </a:r>
          </a:p>
        </p:txBody>
      </p:sp>
      <p:sp>
        <p:nvSpPr>
          <p:cNvPr id="188" name="Text Placeholder 178"/>
          <p:cNvSpPr>
            <a:spLocks noGrp="1"/>
          </p:cNvSpPr>
          <p:nvPr>
            <p:ph type="body" sz="quarter" idx="74"/>
          </p:nvPr>
        </p:nvSpPr>
        <p:spPr>
          <a:xfrm>
            <a:off x="4582160" y="5562600"/>
            <a:ext cx="182880" cy="137160"/>
          </a:xfrm>
          <a:prstGeom prst="flowChartExtract">
            <a:avLst/>
          </a:prstGeom>
          <a:solidFill>
            <a:srgbClr val="B01C2E"/>
          </a:solidFill>
          <a:ln>
            <a:solidFill>
              <a:srgbClr val="B01C2E"/>
            </a:solidFill>
          </a:ln>
        </p:spPr>
        <p:txBody>
          <a:bodyPr/>
          <a:lstStyle>
            <a:lvl1pPr>
              <a:buNone/>
              <a:defRPr sz="600">
                <a:solidFill>
                  <a:srgbClr val="FFFFFF"/>
                </a:solidFill>
              </a:defRPr>
            </a:lvl1pPr>
          </a:lstStyle>
          <a:p>
            <a:pPr lvl="0"/>
            <a:r>
              <a:rPr lang="en-US"/>
              <a:t>Click to edit Master text styles</a:t>
            </a:r>
          </a:p>
        </p:txBody>
      </p:sp>
      <p:sp>
        <p:nvSpPr>
          <p:cNvPr id="190" name="Text Placeholder 12"/>
          <p:cNvSpPr>
            <a:spLocks noGrp="1"/>
          </p:cNvSpPr>
          <p:nvPr>
            <p:ph type="body" sz="quarter" idx="76"/>
          </p:nvPr>
        </p:nvSpPr>
        <p:spPr>
          <a:xfrm>
            <a:off x="4064000" y="5817472"/>
            <a:ext cx="1219200" cy="228600"/>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191" name="Text Placeholder 178"/>
          <p:cNvSpPr>
            <a:spLocks noGrp="1"/>
          </p:cNvSpPr>
          <p:nvPr>
            <p:ph type="body" sz="quarter" idx="77"/>
          </p:nvPr>
        </p:nvSpPr>
        <p:spPr>
          <a:xfrm>
            <a:off x="7140089" y="5562600"/>
            <a:ext cx="182880" cy="137160"/>
          </a:xfrm>
          <a:prstGeom prst="flowChartExtract">
            <a:avLst/>
          </a:prstGeom>
          <a:solidFill>
            <a:srgbClr val="B01C2E"/>
          </a:solidFill>
          <a:ln>
            <a:solidFill>
              <a:srgbClr val="B01C2E"/>
            </a:solidFill>
          </a:ln>
        </p:spPr>
        <p:txBody>
          <a:bodyPr/>
          <a:lstStyle>
            <a:lvl1pPr>
              <a:buNone/>
              <a:defRPr sz="600">
                <a:solidFill>
                  <a:srgbClr val="FFFFFF"/>
                </a:solidFill>
              </a:defRPr>
            </a:lvl1pPr>
          </a:lstStyle>
          <a:p>
            <a:pPr lvl="0"/>
            <a:r>
              <a:rPr lang="en-US"/>
              <a:t>Click to edit Master text styles</a:t>
            </a:r>
          </a:p>
        </p:txBody>
      </p:sp>
      <p:sp>
        <p:nvSpPr>
          <p:cNvPr id="192" name="Text Placeholder 12"/>
          <p:cNvSpPr>
            <a:spLocks noGrp="1"/>
          </p:cNvSpPr>
          <p:nvPr>
            <p:ph type="body" sz="quarter" idx="78"/>
          </p:nvPr>
        </p:nvSpPr>
        <p:spPr>
          <a:xfrm>
            <a:off x="6621929" y="5817472"/>
            <a:ext cx="1219200" cy="228600"/>
          </a:xfrm>
          <a:prstGeom prst="rect">
            <a:avLst/>
          </a:prstGeom>
          <a:ln w="6350">
            <a:noFill/>
          </a:ln>
        </p:spPr>
        <p:txBody>
          <a:bodyPr anchor="ctr"/>
          <a:lstStyle>
            <a:lvl1pPr marL="0" indent="0" algn="ctr">
              <a:lnSpc>
                <a:spcPct val="100000"/>
              </a:lnSpc>
              <a:spcBef>
                <a:spcPts val="0"/>
              </a:spcBef>
              <a:buNone/>
              <a:defRPr sz="675" b="1" cap="all" baseline="0">
                <a:solidFill>
                  <a:srgbClr val="4D4D4D"/>
                </a:solidFill>
              </a:defRPr>
            </a:lvl1pPr>
            <a:lvl2pPr marL="255985" indent="-127397">
              <a:defRPr sz="750"/>
            </a:lvl2pPr>
            <a:lvl3pPr marL="384572" indent="-128588">
              <a:defRPr sz="750"/>
            </a:lvl3pPr>
            <a:lvl4pPr marL="511969" indent="-127397">
              <a:defRPr sz="750"/>
            </a:lvl4pPr>
            <a:lvl5pPr marL="640556" indent="-128588">
              <a:defRPr sz="750"/>
            </a:lvl5pPr>
          </a:lstStyle>
          <a:p>
            <a:pPr lvl="0"/>
            <a:r>
              <a:rPr lang="en-US"/>
              <a:t>Click to edit Master text styles</a:t>
            </a:r>
          </a:p>
        </p:txBody>
      </p:sp>
      <p:sp>
        <p:nvSpPr>
          <p:cNvPr id="78"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01" name="Slide Number Placeholder 9"/>
          <p:cNvSpPr>
            <a:spLocks noGrp="1"/>
          </p:cNvSpPr>
          <p:nvPr>
            <p:ph type="sldNum" sz="quarter" idx="79"/>
          </p:nvPr>
        </p:nvSpPr>
        <p:spPr/>
        <p:txBody>
          <a:bodyPr/>
          <a:lstStyle>
            <a:lvl1pPr>
              <a:defRPr/>
            </a:lvl1pPr>
          </a:lstStyle>
          <a:p>
            <a:fld id="{D003C6ED-C4A5-154D-A951-DFA096D6467B}" type="slidenum">
              <a:rPr lang="en-US" altLang="en-US"/>
              <a:pPr/>
              <a:t>‹#›</a:t>
            </a:fld>
            <a:endParaRPr lang="en-US" altLang="en-US"/>
          </a:p>
        </p:txBody>
      </p:sp>
      <p:sp>
        <p:nvSpPr>
          <p:cNvPr id="102" name="Footer Placeholder 79"/>
          <p:cNvSpPr>
            <a:spLocks noGrp="1"/>
          </p:cNvSpPr>
          <p:nvPr>
            <p:ph type="ftr" sz="quarter" idx="80"/>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3753853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cxnSp>
        <p:nvCxnSpPr>
          <p:cNvPr id="9" name="Straight Connector 7"/>
          <p:cNvCxnSpPr>
            <a:cxnSpLocks noChangeShapeType="1"/>
          </p:cNvCxnSpPr>
          <p:nvPr userDrawn="1"/>
        </p:nvCxnSpPr>
        <p:spPr bwMode="auto">
          <a:xfrm>
            <a:off x="2372786" y="5981700"/>
            <a:ext cx="7327900" cy="1588"/>
          </a:xfrm>
          <a:prstGeom prst="line">
            <a:avLst/>
          </a:prstGeom>
          <a:noFill/>
          <a:ln w="9525">
            <a:solidFill>
              <a:srgbClr val="666666"/>
            </a:solidFill>
            <a:round/>
            <a:headEnd/>
            <a:tailEnd/>
          </a:ln>
          <a:extLst>
            <a:ext uri="{909E8E84-426E-40DD-AFC4-6F175D3DCCD1}">
              <a14:hiddenFill xmlns:a14="http://schemas.microsoft.com/office/drawing/2010/main">
                <a:noFill/>
              </a14:hiddenFill>
            </a:ext>
          </a:extLst>
        </p:spPr>
      </p:cxnSp>
      <p:sp>
        <p:nvSpPr>
          <p:cNvPr id="6" name="Title 1"/>
          <p:cNvSpPr>
            <a:spLocks noGrp="1"/>
          </p:cNvSpPr>
          <p:nvPr>
            <p:ph type="title"/>
          </p:nvPr>
        </p:nvSpPr>
        <p:spPr>
          <a:xfrm>
            <a:off x="2389717" y="5453938"/>
            <a:ext cx="7315200" cy="474325"/>
          </a:xfrm>
          <a:prstGeom prst="rect">
            <a:avLst/>
          </a:prstGeom>
        </p:spPr>
        <p:txBody>
          <a:bodyPr/>
          <a:lstStyle>
            <a:lvl1pPr algn="l">
              <a:defRPr sz="900" b="1"/>
            </a:lvl1pPr>
          </a:lstStyle>
          <a:p>
            <a:r>
              <a:rPr lang="en-US"/>
              <a:t>Click to edit Master title style</a:t>
            </a:r>
            <a:endParaRPr lang="en-US" dirty="0"/>
          </a:p>
        </p:txBody>
      </p:sp>
      <p:sp>
        <p:nvSpPr>
          <p:cNvPr id="7" name="Picture Placeholder 2"/>
          <p:cNvSpPr>
            <a:spLocks noGrp="1"/>
          </p:cNvSpPr>
          <p:nvPr>
            <p:ph type="pic" idx="1"/>
          </p:nvPr>
        </p:nvSpPr>
        <p:spPr>
          <a:xfrm>
            <a:off x="2389717" y="1166757"/>
            <a:ext cx="7315200" cy="419268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Drag picture to placeholder or click icon to add</a:t>
            </a:r>
          </a:p>
        </p:txBody>
      </p:sp>
      <p:sp>
        <p:nvSpPr>
          <p:cNvPr id="8" name="Text Placeholder 3"/>
          <p:cNvSpPr>
            <a:spLocks noGrp="1"/>
          </p:cNvSpPr>
          <p:nvPr>
            <p:ph type="body" sz="half" idx="2"/>
          </p:nvPr>
        </p:nvSpPr>
        <p:spPr>
          <a:xfrm>
            <a:off x="2389717" y="6042020"/>
            <a:ext cx="7315200" cy="311280"/>
          </a:xfrm>
          <a:prstGeom prst="rect">
            <a:avLst/>
          </a:prstGeom>
        </p:spPr>
        <p:txBody>
          <a:bodyPr/>
          <a:lstStyle>
            <a:lvl1pPr marL="0" indent="0">
              <a:buNone/>
              <a:defRPr sz="750" i="1">
                <a:solidFill>
                  <a:srgbClr val="4D4D4D"/>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10"/>
          <p:cNvSpPr>
            <a:spLocks noGrp="1"/>
          </p:cNvSpPr>
          <p:nvPr>
            <p:ph type="body" sz="quarter" idx="10"/>
          </p:nvPr>
        </p:nvSpPr>
        <p:spPr>
          <a:xfrm>
            <a:off x="1026004" y="0"/>
            <a:ext cx="10139992" cy="896112"/>
          </a:xfrm>
          <a:prstGeom prst="rect">
            <a:avLst/>
          </a:prstGeom>
        </p:spPr>
        <p:txBody>
          <a:bodyPr anchor="b"/>
          <a:lstStyle>
            <a:lvl1pPr>
              <a:buNone/>
              <a:defRPr sz="1650">
                <a:latin typeface="+mj-lt"/>
              </a:defRPr>
            </a:lvl1pPr>
          </a:lstStyle>
          <a:p>
            <a:pPr lvl="0"/>
            <a:r>
              <a:rPr lang="en-US"/>
              <a:t>Click to edit Master text styles</a:t>
            </a:r>
          </a:p>
        </p:txBody>
      </p:sp>
      <p:sp>
        <p:nvSpPr>
          <p:cNvPr id="10" name="Slide Number Placeholder 9"/>
          <p:cNvSpPr>
            <a:spLocks noGrp="1"/>
          </p:cNvSpPr>
          <p:nvPr>
            <p:ph type="sldNum" sz="quarter" idx="11"/>
          </p:nvPr>
        </p:nvSpPr>
        <p:spPr/>
        <p:txBody>
          <a:bodyPr/>
          <a:lstStyle>
            <a:lvl1pPr>
              <a:defRPr/>
            </a:lvl1pPr>
          </a:lstStyle>
          <a:p>
            <a:fld id="{614CE4E3-D3DE-AB41-A281-30813EB5473F}" type="slidenum">
              <a:rPr lang="en-US" altLang="en-US"/>
              <a:pPr/>
              <a:t>‹#›</a:t>
            </a:fld>
            <a:endParaRPr lang="en-US" altLang="en-US"/>
          </a:p>
        </p:txBody>
      </p:sp>
      <p:sp>
        <p:nvSpPr>
          <p:cNvPr id="12" name="Footer Placeholder 9"/>
          <p:cNvSpPr>
            <a:spLocks noGrp="1"/>
          </p:cNvSpPr>
          <p:nvPr>
            <p:ph type="ftr" sz="quarter" idx="12"/>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4715243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ap">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Text Placeholder 11"/>
          <p:cNvSpPr>
            <a:spLocks noGrp="1"/>
          </p:cNvSpPr>
          <p:nvPr>
            <p:ph type="body" sz="quarter" idx="11"/>
          </p:nvPr>
        </p:nvSpPr>
        <p:spPr>
          <a:xfrm>
            <a:off x="603255" y="1447800"/>
            <a:ext cx="2250831" cy="914400"/>
          </a:xfrm>
          <a:prstGeom prst="rect">
            <a:avLst/>
          </a:prstGeom>
        </p:spPr>
        <p:txBody>
          <a:bodyPr/>
          <a:lstStyle>
            <a:lvl1pPr>
              <a:buNone/>
              <a:defRPr sz="750"/>
            </a:lvl1pPr>
          </a:lstStyle>
          <a:p>
            <a:pPr lvl="0"/>
            <a:r>
              <a:rPr lang="en-US"/>
              <a:t>Click to edit Master text styles</a:t>
            </a:r>
          </a:p>
        </p:txBody>
      </p:sp>
      <p:sp>
        <p:nvSpPr>
          <p:cNvPr id="9" name="Text Placeholder 11"/>
          <p:cNvSpPr>
            <a:spLocks noGrp="1"/>
          </p:cNvSpPr>
          <p:nvPr>
            <p:ph type="body" sz="quarter" idx="12"/>
          </p:nvPr>
        </p:nvSpPr>
        <p:spPr>
          <a:xfrm>
            <a:off x="603255" y="2667000"/>
            <a:ext cx="2250831" cy="914400"/>
          </a:xfrm>
          <a:prstGeom prst="rect">
            <a:avLst/>
          </a:prstGeom>
        </p:spPr>
        <p:txBody>
          <a:bodyPr/>
          <a:lstStyle>
            <a:lvl1pPr>
              <a:buNone/>
              <a:defRPr sz="750"/>
            </a:lvl1pPr>
          </a:lstStyle>
          <a:p>
            <a:pPr lvl="0"/>
            <a:r>
              <a:rPr lang="en-US"/>
              <a:t>Click to edit Master text styles</a:t>
            </a:r>
          </a:p>
        </p:txBody>
      </p:sp>
      <p:sp>
        <p:nvSpPr>
          <p:cNvPr id="10" name="Text Placeholder 11"/>
          <p:cNvSpPr>
            <a:spLocks noGrp="1"/>
          </p:cNvSpPr>
          <p:nvPr>
            <p:ph type="body" sz="quarter" idx="13"/>
          </p:nvPr>
        </p:nvSpPr>
        <p:spPr>
          <a:xfrm>
            <a:off x="603255" y="5105400"/>
            <a:ext cx="2250831" cy="914400"/>
          </a:xfrm>
          <a:prstGeom prst="rect">
            <a:avLst/>
          </a:prstGeom>
        </p:spPr>
        <p:txBody>
          <a:bodyPr/>
          <a:lstStyle>
            <a:lvl1pPr>
              <a:buNone/>
              <a:defRPr sz="750"/>
            </a:lvl1pPr>
          </a:lstStyle>
          <a:p>
            <a:pPr lvl="0"/>
            <a:r>
              <a:rPr lang="en-US"/>
              <a:t>Click to edit Master text styles</a:t>
            </a:r>
          </a:p>
        </p:txBody>
      </p:sp>
      <p:sp>
        <p:nvSpPr>
          <p:cNvPr id="11" name="Text Placeholder 11"/>
          <p:cNvSpPr>
            <a:spLocks noGrp="1"/>
          </p:cNvSpPr>
          <p:nvPr>
            <p:ph type="body" sz="quarter" idx="14"/>
          </p:nvPr>
        </p:nvSpPr>
        <p:spPr>
          <a:xfrm>
            <a:off x="9337925" y="1447800"/>
            <a:ext cx="2250831" cy="914400"/>
          </a:xfrm>
          <a:prstGeom prst="rect">
            <a:avLst/>
          </a:prstGeom>
        </p:spPr>
        <p:txBody>
          <a:bodyPr/>
          <a:lstStyle>
            <a:lvl1pPr>
              <a:buNone/>
              <a:defRPr sz="750"/>
            </a:lvl1pPr>
          </a:lstStyle>
          <a:p>
            <a:pPr lvl="0"/>
            <a:r>
              <a:rPr lang="en-US"/>
              <a:t>Click to edit Master text styles</a:t>
            </a:r>
          </a:p>
        </p:txBody>
      </p:sp>
      <p:sp>
        <p:nvSpPr>
          <p:cNvPr id="12" name="Text Placeholder 11"/>
          <p:cNvSpPr>
            <a:spLocks noGrp="1"/>
          </p:cNvSpPr>
          <p:nvPr>
            <p:ph type="body" sz="quarter" idx="15"/>
          </p:nvPr>
        </p:nvSpPr>
        <p:spPr>
          <a:xfrm>
            <a:off x="9337925" y="2667000"/>
            <a:ext cx="2250831" cy="914400"/>
          </a:xfrm>
          <a:prstGeom prst="rect">
            <a:avLst/>
          </a:prstGeom>
        </p:spPr>
        <p:txBody>
          <a:bodyPr/>
          <a:lstStyle>
            <a:lvl1pPr>
              <a:buNone/>
              <a:defRPr sz="750"/>
            </a:lvl1pPr>
          </a:lstStyle>
          <a:p>
            <a:pPr lvl="0"/>
            <a:r>
              <a:rPr lang="en-US"/>
              <a:t>Click to edit Master text styles</a:t>
            </a:r>
          </a:p>
        </p:txBody>
      </p:sp>
      <p:sp>
        <p:nvSpPr>
          <p:cNvPr id="13" name="Text Placeholder 11"/>
          <p:cNvSpPr>
            <a:spLocks noGrp="1"/>
          </p:cNvSpPr>
          <p:nvPr>
            <p:ph type="body" sz="quarter" idx="16"/>
          </p:nvPr>
        </p:nvSpPr>
        <p:spPr>
          <a:xfrm>
            <a:off x="9337925" y="3886200"/>
            <a:ext cx="2250831" cy="914400"/>
          </a:xfrm>
          <a:prstGeom prst="rect">
            <a:avLst/>
          </a:prstGeom>
        </p:spPr>
        <p:txBody>
          <a:bodyPr/>
          <a:lstStyle>
            <a:lvl1pPr>
              <a:buNone/>
              <a:defRPr sz="750"/>
            </a:lvl1pPr>
          </a:lstStyle>
          <a:p>
            <a:pPr lvl="0"/>
            <a:r>
              <a:rPr lang="en-US"/>
              <a:t>Click to edit Master text styles</a:t>
            </a:r>
          </a:p>
        </p:txBody>
      </p:sp>
      <p:sp>
        <p:nvSpPr>
          <p:cNvPr id="14" name="Text Placeholder 11"/>
          <p:cNvSpPr>
            <a:spLocks noGrp="1"/>
          </p:cNvSpPr>
          <p:nvPr>
            <p:ph type="body" sz="quarter" idx="17"/>
          </p:nvPr>
        </p:nvSpPr>
        <p:spPr>
          <a:xfrm>
            <a:off x="9337925" y="5105400"/>
            <a:ext cx="2250831" cy="914400"/>
          </a:xfrm>
          <a:prstGeom prst="rect">
            <a:avLst/>
          </a:prstGeom>
        </p:spPr>
        <p:txBody>
          <a:bodyPr/>
          <a:lstStyle>
            <a:lvl1pPr>
              <a:buNone/>
              <a:defRPr sz="750"/>
            </a:lvl1pPr>
          </a:lstStyle>
          <a:p>
            <a:pPr lvl="0"/>
            <a:r>
              <a:rPr lang="en-US"/>
              <a:t>Click to edit Master text styles</a:t>
            </a:r>
          </a:p>
        </p:txBody>
      </p:sp>
      <p:sp>
        <p:nvSpPr>
          <p:cNvPr id="15" name="Text Placeholder 11"/>
          <p:cNvSpPr>
            <a:spLocks noGrp="1"/>
          </p:cNvSpPr>
          <p:nvPr>
            <p:ph type="body" sz="quarter" idx="18"/>
          </p:nvPr>
        </p:nvSpPr>
        <p:spPr>
          <a:xfrm>
            <a:off x="603255" y="3886200"/>
            <a:ext cx="2250831" cy="914400"/>
          </a:xfrm>
          <a:prstGeom prst="rect">
            <a:avLst/>
          </a:prstGeom>
        </p:spPr>
        <p:txBody>
          <a:bodyPr/>
          <a:lstStyle>
            <a:lvl1pPr>
              <a:buNone/>
              <a:defRPr sz="750"/>
            </a:lvl1pPr>
          </a:lstStyle>
          <a:p>
            <a:pPr lvl="0"/>
            <a:r>
              <a:rPr lang="en-US"/>
              <a:t>Click to edit Master text styles</a:t>
            </a:r>
          </a:p>
        </p:txBody>
      </p:sp>
      <p:sp>
        <p:nvSpPr>
          <p:cNvPr id="16" name="Slide Number Placeholder 9"/>
          <p:cNvSpPr>
            <a:spLocks noGrp="1"/>
          </p:cNvSpPr>
          <p:nvPr>
            <p:ph type="sldNum" sz="quarter" idx="19"/>
          </p:nvPr>
        </p:nvSpPr>
        <p:spPr/>
        <p:txBody>
          <a:bodyPr/>
          <a:lstStyle>
            <a:lvl1pPr>
              <a:defRPr/>
            </a:lvl1pPr>
          </a:lstStyle>
          <a:p>
            <a:fld id="{1B28FF10-2575-714D-9D0B-AB6D45C94EAE}" type="slidenum">
              <a:rPr lang="en-US" altLang="en-US"/>
              <a:pPr/>
              <a:t>‹#›</a:t>
            </a:fld>
            <a:endParaRPr lang="en-US" altLang="en-US"/>
          </a:p>
        </p:txBody>
      </p:sp>
      <p:sp>
        <p:nvSpPr>
          <p:cNvPr id="17" name="Footer Placeholder 12"/>
          <p:cNvSpPr>
            <a:spLocks noGrp="1"/>
          </p:cNvSpPr>
          <p:nvPr>
            <p:ph type="ftr" sz="quarter" idx="20"/>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6843670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p with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8212507" y="1419225"/>
            <a:ext cx="3376247" cy="4800600"/>
          </a:xfrm>
          <a:prstGeom prst="rect">
            <a:avLst/>
          </a:prstGeom>
        </p:spPr>
        <p:txBody>
          <a:bodyPr/>
          <a:lstStyle>
            <a:lvl1pPr marL="171450" indent="-171450">
              <a:buClr>
                <a:srgbClr val="B01C2E"/>
              </a:buClr>
              <a:buFont typeface="Wingdings 2" pitchFamily="18" charset="2"/>
              <a:buChar char=""/>
              <a:defRPr sz="825"/>
            </a:lvl1pPr>
            <a:lvl2pPr marL="342900" indent="-171450">
              <a:buClr>
                <a:srgbClr val="B01C2E"/>
              </a:buClr>
              <a:buSzPct val="125000"/>
              <a:buFont typeface="Arial" pitchFamily="34" charset="0"/>
              <a:buChar char="•"/>
              <a:defRPr sz="825"/>
            </a:lvl2pPr>
            <a:lvl3pPr marL="514350">
              <a:buClr>
                <a:srgbClr val="B01C2E"/>
              </a:buClr>
              <a:buFont typeface="Arial" pitchFamily="34" charset="0"/>
              <a:buChar char="–"/>
              <a:defRPr sz="825"/>
            </a:lvl3pPr>
            <a:lvl4pPr marL="685800">
              <a:buClr>
                <a:srgbClr val="B01C2E"/>
              </a:buClr>
              <a:buFont typeface="Arial" pitchFamily="34" charset="0"/>
              <a:buChar char="–"/>
              <a:defRPr sz="825"/>
            </a:lvl4pPr>
            <a:lvl5pPr marL="857250">
              <a:buClr>
                <a:srgbClr val="B01C2E"/>
              </a:buClr>
              <a:buFont typeface="Arial" pitchFamily="34" charset="0"/>
              <a:buChar char="–"/>
              <a:defRPr sz="82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4" name="Slide Number Placeholder 9"/>
          <p:cNvSpPr>
            <a:spLocks noGrp="1"/>
          </p:cNvSpPr>
          <p:nvPr>
            <p:ph type="sldNum" sz="quarter" idx="10"/>
          </p:nvPr>
        </p:nvSpPr>
        <p:spPr/>
        <p:txBody>
          <a:bodyPr/>
          <a:lstStyle>
            <a:lvl1pPr>
              <a:defRPr/>
            </a:lvl1pPr>
          </a:lstStyle>
          <a:p>
            <a:fld id="{3B598768-D1F4-594C-B51E-99B1ED06033F}" type="slidenum">
              <a:rPr lang="en-US" altLang="en-US"/>
              <a:pPr/>
              <a:t>‹#›</a:t>
            </a:fld>
            <a:endParaRPr lang="en-US" altLang="en-US"/>
          </a:p>
        </p:txBody>
      </p:sp>
      <p:sp>
        <p:nvSpPr>
          <p:cNvPr id="6" name="Footer Placeholder 12"/>
          <p:cNvSpPr>
            <a:spLocks noGrp="1"/>
          </p:cNvSpPr>
          <p:nvPr>
            <p:ph type="ftr" sz="quarter" idx="11"/>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12081497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Left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4766736" y="1419225"/>
            <a:ext cx="6815667" cy="4706938"/>
          </a:xfrm>
          <a:prstGeom prst="rect">
            <a:avLst/>
          </a:prstGeom>
        </p:spPr>
        <p:txBody>
          <a:bodyPr/>
          <a:lstStyle>
            <a:lvl1pPr marL="171450" indent="-171450">
              <a:buClr>
                <a:srgbClr val="B01C2E"/>
              </a:buClr>
              <a:buFont typeface="Wingdings 2" pitchFamily="18" charset="2"/>
              <a:buChar char=""/>
              <a:defRPr sz="900"/>
            </a:lvl1pPr>
            <a:lvl2pPr marL="342900" indent="-171450">
              <a:buClr>
                <a:srgbClr val="B01C2E"/>
              </a:buClr>
              <a:buSzPct val="125000"/>
              <a:buFont typeface="Arial" pitchFamily="34" charset="0"/>
              <a:buChar char="•"/>
              <a:defRPr sz="900"/>
            </a:lvl2pPr>
            <a:lvl3pPr marL="514350">
              <a:buClr>
                <a:srgbClr val="B01C2E"/>
              </a:buClr>
              <a:buFont typeface="Arial" pitchFamily="34" charset="0"/>
              <a:buChar char="–"/>
              <a:defRPr sz="900"/>
            </a:lvl3pPr>
            <a:lvl4pPr marL="685800">
              <a:buClr>
                <a:srgbClr val="B01C2E"/>
              </a:buClr>
              <a:buFont typeface="Arial" pitchFamily="34" charset="0"/>
              <a:buChar char="–"/>
              <a:defRPr sz="900"/>
            </a:lvl4pPr>
            <a:lvl5pPr marL="857250">
              <a:buClr>
                <a:srgbClr val="B01C2E"/>
              </a:buClr>
              <a:buFont typeface="Arial" pitchFamily="34" charset="0"/>
              <a:buChar char="–"/>
              <a:defRPr sz="9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p:cNvSpPr>
            <a:spLocks noGrp="1"/>
          </p:cNvSpPr>
          <p:nvPr>
            <p:ph type="body" sz="half" idx="2"/>
          </p:nvPr>
        </p:nvSpPr>
        <p:spPr>
          <a:xfrm>
            <a:off x="609601" y="1419226"/>
            <a:ext cx="3891064" cy="4706938"/>
          </a:xfrm>
          <a:prstGeom prst="rect">
            <a:avLst/>
          </a:prstGeom>
        </p:spPr>
        <p:txBody>
          <a:bodyPr/>
          <a:lstStyle>
            <a:lvl1pPr marL="0" indent="0">
              <a:buNone/>
              <a:defRPr sz="900" i="1">
                <a:solidFill>
                  <a:srgbClr val="666666"/>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10"/>
          </p:nvPr>
        </p:nvSpPr>
        <p:spPr/>
        <p:txBody>
          <a:bodyPr/>
          <a:lstStyle>
            <a:lvl1pPr>
              <a:defRPr/>
            </a:lvl1pPr>
          </a:lstStyle>
          <a:p>
            <a:fld id="{219B113F-1BA8-CA4E-A6B3-92D1D8C0C887}" type="slidenum">
              <a:rPr lang="en-US" altLang="en-US"/>
              <a:pPr/>
              <a:t>‹#›</a:t>
            </a:fld>
            <a:endParaRPr lang="en-US" altLang="en-US"/>
          </a:p>
        </p:txBody>
      </p:sp>
      <p:sp>
        <p:nvSpPr>
          <p:cNvPr id="9" name="Footer Placeholder 12"/>
          <p:cNvSpPr>
            <a:spLocks noGrp="1"/>
          </p:cNvSpPr>
          <p:nvPr>
            <p:ph type="ftr" sz="quarter" idx="11"/>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24578641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Right Callout">
    <p:spTree>
      <p:nvGrpSpPr>
        <p:cNvPr id="1" name=""/>
        <p:cNvGrpSpPr/>
        <p:nvPr/>
      </p:nvGrpSpPr>
      <p:grpSpPr>
        <a:xfrm>
          <a:off x="0" y="0"/>
          <a:ext cx="0" cy="0"/>
          <a:chOff x="0" y="0"/>
          <a:chExt cx="0" cy="0"/>
        </a:xfrm>
      </p:grpSpPr>
      <p:sp>
        <p:nvSpPr>
          <p:cNvPr id="5" name="Content Placeholder 2"/>
          <p:cNvSpPr>
            <a:spLocks noGrp="1"/>
          </p:cNvSpPr>
          <p:nvPr>
            <p:ph idx="1"/>
          </p:nvPr>
        </p:nvSpPr>
        <p:spPr>
          <a:xfrm>
            <a:off x="609601" y="1419225"/>
            <a:ext cx="6815667" cy="4706938"/>
          </a:xfrm>
          <a:prstGeom prst="rect">
            <a:avLst/>
          </a:prstGeom>
        </p:spPr>
        <p:txBody>
          <a:bodyPr/>
          <a:lstStyle>
            <a:lvl1pPr marL="171450" indent="-171450">
              <a:buClr>
                <a:srgbClr val="B01C2E"/>
              </a:buClr>
              <a:buFont typeface="Wingdings 2" pitchFamily="18" charset="2"/>
              <a:buChar char=""/>
              <a:defRPr sz="900"/>
            </a:lvl1pPr>
            <a:lvl2pPr marL="342900" indent="-171450">
              <a:buClr>
                <a:srgbClr val="B01C2E"/>
              </a:buClr>
              <a:buSzPct val="125000"/>
              <a:buFont typeface="Arial" pitchFamily="34" charset="0"/>
              <a:buChar char="•"/>
              <a:defRPr sz="900"/>
            </a:lvl2pPr>
            <a:lvl3pPr marL="514350">
              <a:buClr>
                <a:srgbClr val="B01C2E"/>
              </a:buClr>
              <a:buFont typeface="Arial" pitchFamily="34" charset="0"/>
              <a:buChar char="–"/>
              <a:defRPr sz="900"/>
            </a:lvl3pPr>
            <a:lvl4pPr marL="685800">
              <a:buClr>
                <a:srgbClr val="B01C2E"/>
              </a:buClr>
              <a:buFont typeface="Arial" pitchFamily="34" charset="0"/>
              <a:buChar char="–"/>
              <a:defRPr sz="900"/>
            </a:lvl4pPr>
            <a:lvl5pPr marL="857250">
              <a:buClr>
                <a:srgbClr val="B01C2E"/>
              </a:buClr>
              <a:buFont typeface="Arial" pitchFamily="34" charset="0"/>
              <a:buChar char="–"/>
              <a:defRPr sz="9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p:cNvSpPr>
            <a:spLocks noGrp="1"/>
          </p:cNvSpPr>
          <p:nvPr>
            <p:ph type="body" sz="half" idx="2"/>
          </p:nvPr>
        </p:nvSpPr>
        <p:spPr>
          <a:xfrm>
            <a:off x="7697687" y="1419226"/>
            <a:ext cx="3891064" cy="4706938"/>
          </a:xfrm>
          <a:prstGeom prst="rect">
            <a:avLst/>
          </a:prstGeom>
        </p:spPr>
        <p:txBody>
          <a:bodyPr/>
          <a:lstStyle>
            <a:lvl1pPr marL="0" indent="0">
              <a:buNone/>
              <a:defRPr sz="900" i="1">
                <a:solidFill>
                  <a:srgbClr val="666666"/>
                </a:solidFill>
                <a:latin typeface="Times New Roman" pitchFamily="18" charset="0"/>
                <a:cs typeface="Times New Roman" pitchFamily="18"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8" name="Slide Number Placeholder 9"/>
          <p:cNvSpPr>
            <a:spLocks noGrp="1"/>
          </p:cNvSpPr>
          <p:nvPr>
            <p:ph type="sldNum" sz="quarter" idx="10"/>
          </p:nvPr>
        </p:nvSpPr>
        <p:spPr/>
        <p:txBody>
          <a:bodyPr/>
          <a:lstStyle>
            <a:lvl1pPr>
              <a:defRPr/>
            </a:lvl1pPr>
          </a:lstStyle>
          <a:p>
            <a:fld id="{524011BE-5C53-0E48-93A9-5E9857491FB1}" type="slidenum">
              <a:rPr lang="en-US" altLang="en-US"/>
              <a:pPr/>
              <a:t>‹#›</a:t>
            </a:fld>
            <a:endParaRPr lang="en-US" altLang="en-US"/>
          </a:p>
        </p:txBody>
      </p:sp>
      <p:sp>
        <p:nvSpPr>
          <p:cNvPr id="9" name="Footer Placeholder 12"/>
          <p:cNvSpPr>
            <a:spLocks noGrp="1"/>
          </p:cNvSpPr>
          <p:nvPr>
            <p:ph type="ftr" sz="quarter" idx="11"/>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1783242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Attorney Bio">
    <p:spTree>
      <p:nvGrpSpPr>
        <p:cNvPr id="1" name=""/>
        <p:cNvGrpSpPr/>
        <p:nvPr/>
      </p:nvGrpSpPr>
      <p:grpSpPr>
        <a:xfrm>
          <a:off x="0" y="0"/>
          <a:ext cx="0" cy="0"/>
          <a:chOff x="0" y="0"/>
          <a:chExt cx="0" cy="0"/>
        </a:xfrm>
      </p:grpSpPr>
      <p:sp>
        <p:nvSpPr>
          <p:cNvPr id="12" name="Line 22"/>
          <p:cNvSpPr>
            <a:spLocks noChangeShapeType="1"/>
          </p:cNvSpPr>
          <p:nvPr/>
        </p:nvSpPr>
        <p:spPr bwMode="auto">
          <a:xfrm>
            <a:off x="2768600" y="2667000"/>
            <a:ext cx="88392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3" name="TextBox 13"/>
          <p:cNvSpPr txBox="1">
            <a:spLocks noChangeArrowheads="1"/>
          </p:cNvSpPr>
          <p:nvPr userDrawn="1"/>
        </p:nvSpPr>
        <p:spPr bwMode="auto">
          <a:xfrm>
            <a:off x="2755900" y="1108078"/>
            <a:ext cx="4267200"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r>
              <a:rPr lang="en-US" sz="750" b="1">
                <a:solidFill>
                  <a:srgbClr val="B01C2E"/>
                </a:solidFill>
                <a:latin typeface="Arial" charset="0"/>
                <a:ea typeface="+mn-ea"/>
              </a:rPr>
              <a:t>Specialization</a:t>
            </a:r>
          </a:p>
        </p:txBody>
      </p:sp>
      <p:sp>
        <p:nvSpPr>
          <p:cNvPr id="14" name="TextBox 14"/>
          <p:cNvSpPr txBox="1">
            <a:spLocks noChangeArrowheads="1"/>
          </p:cNvSpPr>
          <p:nvPr userDrawn="1"/>
        </p:nvSpPr>
        <p:spPr bwMode="auto">
          <a:xfrm>
            <a:off x="7340600" y="1108078"/>
            <a:ext cx="4267200" cy="207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a:defRPr/>
            </a:pPr>
            <a:r>
              <a:rPr lang="en-US" sz="750" b="1">
                <a:solidFill>
                  <a:srgbClr val="B01C2E"/>
                </a:solidFill>
                <a:latin typeface="Arial" charset="0"/>
                <a:ea typeface="+mn-ea"/>
              </a:rPr>
              <a:t>Education</a:t>
            </a:r>
          </a:p>
        </p:txBody>
      </p:sp>
      <p:sp>
        <p:nvSpPr>
          <p:cNvPr id="17" name="Text Placeholder 16"/>
          <p:cNvSpPr>
            <a:spLocks noGrp="1"/>
          </p:cNvSpPr>
          <p:nvPr>
            <p:ph type="body" sz="quarter" idx="17"/>
          </p:nvPr>
        </p:nvSpPr>
        <p:spPr>
          <a:xfrm>
            <a:off x="2756408" y="2743200"/>
            <a:ext cx="8851392" cy="3429000"/>
          </a:xfrm>
          <a:prstGeom prst="rect">
            <a:avLst/>
          </a:prstGeom>
          <a:ln>
            <a:noFill/>
          </a:ln>
        </p:spPr>
        <p:txBody>
          <a:bodyPr lIns="27432" anchor="t"/>
          <a:lstStyle>
            <a:lvl1pPr marL="0" indent="0" algn="l">
              <a:lnSpc>
                <a:spcPts val="900"/>
              </a:lnSpc>
              <a:spcBef>
                <a:spcPts val="0"/>
              </a:spcBef>
              <a:spcAft>
                <a:spcPts val="450"/>
              </a:spcAft>
              <a:buFont typeface="Arial" pitchFamily="34" charset="0"/>
              <a:buChar char=" "/>
              <a:defRPr sz="750" b="0" baseline="0">
                <a:latin typeface="+mn-lt"/>
              </a:defRPr>
            </a:lvl1pPr>
            <a:lvl2pPr marL="0" indent="0">
              <a:lnSpc>
                <a:spcPts val="900"/>
              </a:lnSpc>
              <a:spcBef>
                <a:spcPts val="0"/>
              </a:spcBef>
              <a:spcAft>
                <a:spcPts val="900"/>
              </a:spcAft>
              <a:buFont typeface="Arial" pitchFamily="34" charset="0"/>
              <a:buChar char=" "/>
              <a:defRPr sz="750" b="1" baseline="0">
                <a:solidFill>
                  <a:srgbClr val="666666"/>
                </a:solidFill>
                <a:latin typeface="Arial" pitchFamily="34" charset="0"/>
              </a:defRPr>
            </a:lvl2pPr>
            <a:lvl3pPr marL="171450" indent="-171450">
              <a:buClr>
                <a:srgbClr val="B01C2E"/>
              </a:buClr>
              <a:buFont typeface="Wingdings 2" pitchFamily="18" charset="2"/>
              <a:buChar char="¡"/>
              <a:defRPr sz="750" baseline="0">
                <a:latin typeface="Arial" pitchFamily="34" charset="0"/>
              </a:defRPr>
            </a:lvl3pPr>
            <a:lvl4pPr marL="342900" indent="-171450">
              <a:buClr>
                <a:srgbClr val="B01C2E"/>
              </a:buClr>
              <a:buFont typeface="Arial" pitchFamily="34" charset="0"/>
              <a:buChar char="–"/>
              <a:defRPr sz="750" baseline="0">
                <a:latin typeface="Arial" pitchFamily="34" charset="0"/>
              </a:defRPr>
            </a:lvl4pPr>
            <a:lvl5pPr marL="514350" indent="-171450">
              <a:buClr>
                <a:srgbClr val="B01C2E"/>
              </a:buClr>
              <a:buFont typeface="Arial" pitchFamily="34" charset="0"/>
              <a:buChar char="–"/>
              <a:defRPr sz="750" baseline="0">
                <a:latin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baseline="0"/>
            </a:lvl1pPr>
          </a:lstStyle>
          <a:p>
            <a:pPr lvl="0"/>
            <a:r>
              <a:rPr lang="en-US"/>
              <a:t>Click to edit Master title style</a:t>
            </a:r>
            <a:endParaRPr lang="en-US" dirty="0"/>
          </a:p>
        </p:txBody>
      </p:sp>
      <p:sp>
        <p:nvSpPr>
          <p:cNvPr id="18" name="Picture Placeholder 9"/>
          <p:cNvSpPr>
            <a:spLocks noGrp="1"/>
          </p:cNvSpPr>
          <p:nvPr>
            <p:ph type="pic" sz="quarter" idx="13"/>
          </p:nvPr>
        </p:nvSpPr>
        <p:spPr>
          <a:xfrm>
            <a:off x="607483" y="1108074"/>
            <a:ext cx="1560576" cy="1563624"/>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2" name="Text Placeholder 7"/>
          <p:cNvSpPr>
            <a:spLocks noGrp="1"/>
          </p:cNvSpPr>
          <p:nvPr>
            <p:ph type="body" sz="quarter" idx="12"/>
          </p:nvPr>
        </p:nvSpPr>
        <p:spPr>
          <a:xfrm>
            <a:off x="607487" y="2722996"/>
            <a:ext cx="2034116" cy="553604"/>
          </a:xfrm>
          <a:prstGeom prst="rect">
            <a:avLst/>
          </a:prstGeom>
        </p:spPr>
        <p:txBody>
          <a:bodyPr lIns="0"/>
          <a:lstStyle>
            <a:lvl1pPr marL="0" indent="0">
              <a:lnSpc>
                <a:spcPts val="750"/>
              </a:lnSpc>
              <a:buNone/>
              <a:defRPr sz="750" b="0" baseline="0"/>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p:txBody>
      </p:sp>
      <p:sp>
        <p:nvSpPr>
          <p:cNvPr id="40" name="Text Placeholder 12"/>
          <p:cNvSpPr>
            <a:spLocks noGrp="1"/>
          </p:cNvSpPr>
          <p:nvPr>
            <p:ph type="body" sz="quarter" idx="37"/>
          </p:nvPr>
        </p:nvSpPr>
        <p:spPr>
          <a:xfrm>
            <a:off x="7340600" y="2144554"/>
            <a:ext cx="4267200" cy="246888"/>
          </a:xfrm>
          <a:prstGeom prst="rect">
            <a:avLst/>
          </a:prstGeom>
          <a:ln w="6350">
            <a:noFill/>
          </a:ln>
        </p:spPr>
        <p:txBody>
          <a:bodyPr lIns="27432" tIns="45720" rIns="45720" bIns="45720" anchor="t" anchorCtr="0"/>
          <a:lstStyle>
            <a:lvl1pPr marL="128588" indent="-128588">
              <a:buClr>
                <a:srgbClr val="B01C2E"/>
              </a:buClr>
              <a:buFont typeface="Wingdings 2" pitchFamily="18" charset="2"/>
              <a:buNone/>
              <a:defRPr sz="750" b="1" baseline="0">
                <a:solidFill>
                  <a:srgbClr val="B01C2E"/>
                </a:solidFill>
              </a:defRPr>
            </a:lvl1pPr>
            <a:lvl2pPr marL="89154" indent="-89154">
              <a:buClr>
                <a:srgbClr val="B01C2E"/>
              </a:buClr>
              <a:buFont typeface="Wingdings 2" pitchFamily="18" charset="2"/>
              <a:buNone/>
              <a:defRPr sz="750" b="1" baseline="0">
                <a:solidFill>
                  <a:srgbClr val="B01C2E"/>
                </a:solidFill>
              </a:defRPr>
            </a:lvl2pPr>
            <a:lvl3pPr marL="0" indent="-89154" algn="l" defTabSz="685800" rtl="0" eaLnBrk="1" latinLnBrk="0" hangingPunct="1">
              <a:lnSpc>
                <a:spcPct val="95000"/>
              </a:lnSpc>
              <a:spcBef>
                <a:spcPts val="0"/>
              </a:spcBef>
              <a:spcAft>
                <a:spcPts val="180"/>
              </a:spcAft>
              <a:buClr>
                <a:srgbClr val="B01C2E"/>
              </a:buClr>
              <a:buFont typeface="Wingdings 2" pitchFamily="18" charset="2"/>
              <a:buNone/>
              <a:defRPr lang="en-US" sz="750" b="1" kern="1200" baseline="0" dirty="0" smtClean="0">
                <a:solidFill>
                  <a:srgbClr val="B01C2E"/>
                </a:solidFill>
                <a:latin typeface="+mn-lt"/>
                <a:ea typeface="+mn-ea"/>
                <a:cs typeface="+mn-cs"/>
              </a:defRPr>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42" name="Text Placeholder 12"/>
          <p:cNvSpPr>
            <a:spLocks noGrp="1"/>
          </p:cNvSpPr>
          <p:nvPr>
            <p:ph type="body" sz="quarter" idx="39"/>
          </p:nvPr>
        </p:nvSpPr>
        <p:spPr>
          <a:xfrm>
            <a:off x="2756408" y="2144554"/>
            <a:ext cx="4267200" cy="246888"/>
          </a:xfrm>
          <a:prstGeom prst="rect">
            <a:avLst/>
          </a:prstGeom>
          <a:ln w="6350">
            <a:noFill/>
          </a:ln>
        </p:spPr>
        <p:txBody>
          <a:bodyPr lIns="27432" tIns="45720" rIns="45720" bIns="45720" anchor="t" anchorCtr="0"/>
          <a:lstStyle>
            <a:lvl1pPr marL="128588" indent="-128588">
              <a:buClr>
                <a:srgbClr val="B01C2E"/>
              </a:buClr>
              <a:buFont typeface="Wingdings 2" pitchFamily="18" charset="2"/>
              <a:buNone/>
              <a:defRPr sz="750" b="1" baseline="0">
                <a:solidFill>
                  <a:srgbClr val="B01C2E"/>
                </a:solidFill>
              </a:defRPr>
            </a:lvl1pPr>
            <a:lvl2pPr marL="89154" indent="-89154">
              <a:buClr>
                <a:srgbClr val="B01C2E"/>
              </a:buClr>
              <a:buFont typeface="Wingdings 2" pitchFamily="18" charset="2"/>
              <a:buNone/>
              <a:defRPr sz="750" b="1" baseline="0">
                <a:solidFill>
                  <a:srgbClr val="B01C2E"/>
                </a:solidFill>
              </a:defRPr>
            </a:lvl2pPr>
            <a:lvl3pPr marL="0" indent="-89154" algn="l" defTabSz="685800" rtl="0" eaLnBrk="1" latinLnBrk="0" hangingPunct="1">
              <a:lnSpc>
                <a:spcPct val="95000"/>
              </a:lnSpc>
              <a:spcBef>
                <a:spcPts val="0"/>
              </a:spcBef>
              <a:spcAft>
                <a:spcPts val="180"/>
              </a:spcAft>
              <a:buClr>
                <a:srgbClr val="B01C2E"/>
              </a:buClr>
              <a:buFont typeface="Wingdings 2" pitchFamily="18" charset="2"/>
              <a:buNone/>
              <a:defRPr lang="en-US" sz="750" b="1" kern="1200" baseline="0" dirty="0" smtClean="0">
                <a:solidFill>
                  <a:srgbClr val="B01C2E"/>
                </a:solidFill>
                <a:latin typeface="+mn-lt"/>
                <a:ea typeface="+mn-ea"/>
                <a:cs typeface="+mn-cs"/>
              </a:defRPr>
            </a:lvl3pPr>
            <a:lvl4pPr marL="511969" indent="-127397">
              <a:buClr>
                <a:srgbClr val="B01C2E"/>
              </a:buClr>
              <a:defRPr sz="750"/>
            </a:lvl4pPr>
            <a:lvl5pPr marL="640556" indent="-128588">
              <a:buClr>
                <a:srgbClr val="B01C2E"/>
              </a:buClr>
              <a:buFont typeface="Arial" pitchFamily="34" charset="0"/>
              <a:buChar char="–"/>
              <a:defRPr sz="750"/>
            </a:lvl5pPr>
          </a:lstStyle>
          <a:p>
            <a:pPr lvl="0"/>
            <a:r>
              <a:rPr lang="en-US"/>
              <a:t>Click to edit Master text styles</a:t>
            </a:r>
          </a:p>
        </p:txBody>
      </p:sp>
      <p:sp>
        <p:nvSpPr>
          <p:cNvPr id="44" name="Text Placeholder 16"/>
          <p:cNvSpPr>
            <a:spLocks noGrp="1"/>
          </p:cNvSpPr>
          <p:nvPr>
            <p:ph type="body" sz="quarter" idx="41"/>
          </p:nvPr>
        </p:nvSpPr>
        <p:spPr>
          <a:xfrm>
            <a:off x="2756408" y="2308860"/>
            <a:ext cx="4267200" cy="347472"/>
          </a:xfrm>
          <a:prstGeom prst="rect">
            <a:avLst/>
          </a:prstGeom>
          <a:ln>
            <a:noFill/>
          </a:ln>
        </p:spPr>
        <p:txBody>
          <a:bodyPr lIns="27432" anchor="t"/>
          <a:lstStyle>
            <a:lvl1pPr marL="0" indent="0" algn="l">
              <a:lnSpc>
                <a:spcPct val="95000"/>
              </a:lnSpc>
              <a:spcBef>
                <a:spcPts val="0"/>
              </a:spcBef>
              <a:spcAft>
                <a:spcPts val="180"/>
              </a:spcAft>
              <a:buNone/>
              <a:defRPr sz="750" b="0"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46" name="Text Placeholder 16"/>
          <p:cNvSpPr>
            <a:spLocks noGrp="1"/>
          </p:cNvSpPr>
          <p:nvPr>
            <p:ph type="body" sz="quarter" idx="42"/>
          </p:nvPr>
        </p:nvSpPr>
        <p:spPr>
          <a:xfrm>
            <a:off x="7340600" y="2308860"/>
            <a:ext cx="4267200" cy="347472"/>
          </a:xfrm>
          <a:prstGeom prst="rect">
            <a:avLst/>
          </a:prstGeom>
          <a:ln>
            <a:noFill/>
          </a:ln>
        </p:spPr>
        <p:txBody>
          <a:bodyPr lIns="27432" anchor="t"/>
          <a:lstStyle>
            <a:lvl1pPr marL="0" indent="0" algn="l">
              <a:lnSpc>
                <a:spcPct val="95000"/>
              </a:lnSpc>
              <a:spcBef>
                <a:spcPts val="0"/>
              </a:spcBef>
              <a:spcAft>
                <a:spcPts val="180"/>
              </a:spcAft>
              <a:buNone/>
              <a:defRPr sz="750" b="0"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47" name="Text Placeholder 19"/>
          <p:cNvSpPr>
            <a:spLocks noGrp="1"/>
          </p:cNvSpPr>
          <p:nvPr>
            <p:ph type="body" sz="quarter" idx="29"/>
          </p:nvPr>
        </p:nvSpPr>
        <p:spPr>
          <a:xfrm>
            <a:off x="2756408" y="1295400"/>
            <a:ext cx="4267200" cy="822960"/>
          </a:xfrm>
          <a:prstGeom prst="rect">
            <a:avLst/>
          </a:prstGeom>
          <a:solidFill>
            <a:srgbClr val="FFFFFF"/>
          </a:solidFill>
          <a:ln>
            <a:noFill/>
          </a:ln>
        </p:spPr>
        <p:txBody>
          <a:bodyPr wrap="square" lIns="27432" tIns="45720" rIns="45720" bIns="45720" anchor="t">
            <a:noAutofit/>
          </a:bodyPr>
          <a:lstStyle>
            <a:lvl1pPr marL="89154" indent="-89154">
              <a:lnSpc>
                <a:spcPct val="95000"/>
              </a:lnSpc>
              <a:spcBef>
                <a:spcPts val="0"/>
              </a:spcBef>
              <a:spcAft>
                <a:spcPts val="150"/>
              </a:spcAft>
              <a:buClr>
                <a:schemeClr val="accent1"/>
              </a:buClr>
              <a:buFont typeface="Wingdings 2" pitchFamily="18" charset="2"/>
              <a:buChar char=""/>
              <a:defRPr sz="750" baseline="0">
                <a:solidFill>
                  <a:schemeClr val="tx1"/>
                </a:solidFill>
              </a:defRPr>
            </a:lvl1pPr>
            <a:lvl2pPr marL="89154" indent="-89154">
              <a:lnSpc>
                <a:spcPct val="95000"/>
              </a:lnSpc>
              <a:spcBef>
                <a:spcPts val="0"/>
              </a:spcBef>
              <a:spcAft>
                <a:spcPts val="150"/>
              </a:spcAft>
              <a:buClr>
                <a:srgbClr val="B01C2E"/>
              </a:buClr>
              <a:buFont typeface="NSimSun" pitchFamily="49" charset="-122"/>
              <a:buChar char=" "/>
              <a:defRPr sz="750" baseline="0"/>
            </a:lvl2pPr>
            <a:lvl3pPr marL="89154" indent="-89154">
              <a:lnSpc>
                <a:spcPct val="95000"/>
              </a:lnSpc>
              <a:spcBef>
                <a:spcPts val="0"/>
              </a:spcBef>
              <a:spcAft>
                <a:spcPts val="150"/>
              </a:spcAft>
              <a:buClr>
                <a:srgbClr val="B01C2E"/>
              </a:buClr>
              <a:buFont typeface="Wingdings 2" pitchFamily="18" charset="2"/>
              <a:buChar char="¡"/>
              <a:defRPr sz="750"/>
            </a:lvl3pPr>
          </a:lstStyle>
          <a:p>
            <a:pPr lvl="0"/>
            <a:r>
              <a:rPr lang="en-US"/>
              <a:t>Click to edit Master text styles</a:t>
            </a:r>
          </a:p>
        </p:txBody>
      </p:sp>
      <p:sp>
        <p:nvSpPr>
          <p:cNvPr id="48" name="Text Placeholder 19"/>
          <p:cNvSpPr>
            <a:spLocks noGrp="1"/>
          </p:cNvSpPr>
          <p:nvPr>
            <p:ph type="body" sz="quarter" idx="43"/>
          </p:nvPr>
        </p:nvSpPr>
        <p:spPr>
          <a:xfrm>
            <a:off x="7340600" y="1295400"/>
            <a:ext cx="4267200" cy="822960"/>
          </a:xfrm>
          <a:prstGeom prst="rect">
            <a:avLst/>
          </a:prstGeom>
          <a:solidFill>
            <a:srgbClr val="FFFFFF"/>
          </a:solidFill>
          <a:ln>
            <a:noFill/>
          </a:ln>
        </p:spPr>
        <p:txBody>
          <a:bodyPr wrap="square" lIns="27432" tIns="45720" rIns="45720" bIns="45720" anchor="t">
            <a:noAutofit/>
          </a:bodyPr>
          <a:lstStyle>
            <a:lvl1pPr marL="89154" indent="-89154">
              <a:lnSpc>
                <a:spcPct val="95000"/>
              </a:lnSpc>
              <a:spcBef>
                <a:spcPts val="0"/>
              </a:spcBef>
              <a:spcAft>
                <a:spcPts val="150"/>
              </a:spcAft>
              <a:buClr>
                <a:schemeClr val="accent1"/>
              </a:buClr>
              <a:buFont typeface="Wingdings 2" pitchFamily="18" charset="2"/>
              <a:buChar char=""/>
              <a:defRPr sz="750" baseline="0">
                <a:solidFill>
                  <a:schemeClr val="tx1"/>
                </a:solidFill>
              </a:defRPr>
            </a:lvl1pPr>
            <a:lvl2pPr marL="89154" indent="-89154">
              <a:lnSpc>
                <a:spcPct val="95000"/>
              </a:lnSpc>
              <a:spcBef>
                <a:spcPts val="0"/>
              </a:spcBef>
              <a:spcAft>
                <a:spcPts val="150"/>
              </a:spcAft>
              <a:buClr>
                <a:srgbClr val="B01C2E"/>
              </a:buClr>
              <a:buFont typeface="Arial" pitchFamily="34" charset="0"/>
              <a:buChar char=" "/>
              <a:defRPr sz="750" baseline="0"/>
            </a:lvl2pPr>
            <a:lvl3pPr marL="89154" indent="-89154">
              <a:lnSpc>
                <a:spcPct val="95000"/>
              </a:lnSpc>
              <a:spcBef>
                <a:spcPts val="0"/>
              </a:spcBef>
              <a:spcAft>
                <a:spcPts val="150"/>
              </a:spcAft>
              <a:buClr>
                <a:srgbClr val="B01C2E"/>
              </a:buClr>
              <a:buFont typeface="Wingdings 2" pitchFamily="18" charset="2"/>
              <a:buChar char="¡"/>
              <a:defRPr sz="750"/>
            </a:lvl3pPr>
          </a:lstStyle>
          <a:p>
            <a:pPr lvl="0"/>
            <a:r>
              <a:rPr lang="en-US"/>
              <a:t>Click to edit Master text styles</a:t>
            </a:r>
          </a:p>
        </p:txBody>
      </p:sp>
      <p:sp>
        <p:nvSpPr>
          <p:cNvPr id="15" name="Slide Number Placeholder 9"/>
          <p:cNvSpPr>
            <a:spLocks noGrp="1"/>
          </p:cNvSpPr>
          <p:nvPr>
            <p:ph type="sldNum" sz="quarter" idx="44"/>
          </p:nvPr>
        </p:nvSpPr>
        <p:spPr/>
        <p:txBody>
          <a:bodyPr/>
          <a:lstStyle>
            <a:lvl1pPr>
              <a:defRPr/>
            </a:lvl1pPr>
          </a:lstStyle>
          <a:p>
            <a:fld id="{3D17329F-BDC0-3444-A6CB-5CFB4AFF00F8}" type="slidenum">
              <a:rPr lang="en-US" altLang="en-US"/>
              <a:pPr/>
              <a:t>‹#›</a:t>
            </a:fld>
            <a:endParaRPr lang="en-US" altLang="en-US"/>
          </a:p>
        </p:txBody>
      </p:sp>
      <p:sp>
        <p:nvSpPr>
          <p:cNvPr id="16" name="Footer Placeholder 15"/>
          <p:cNvSpPr>
            <a:spLocks noGrp="1"/>
          </p:cNvSpPr>
          <p:nvPr>
            <p:ph type="ftr" sz="quarter" idx="45"/>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8190819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he Team with Pictures">
    <p:spTree>
      <p:nvGrpSpPr>
        <p:cNvPr id="1" name=""/>
        <p:cNvGrpSpPr/>
        <p:nvPr/>
      </p:nvGrpSpPr>
      <p:grpSpPr>
        <a:xfrm>
          <a:off x="0" y="0"/>
          <a:ext cx="0" cy="0"/>
          <a:chOff x="0" y="0"/>
          <a:chExt cx="0" cy="0"/>
        </a:xfrm>
      </p:grpSpPr>
      <p:sp>
        <p:nvSpPr>
          <p:cNvPr id="5" name="Text Placeholder 7"/>
          <p:cNvSpPr>
            <a:spLocks noGrp="1"/>
          </p:cNvSpPr>
          <p:nvPr>
            <p:ph type="body" sz="quarter" idx="12"/>
          </p:nvPr>
        </p:nvSpPr>
        <p:spPr>
          <a:xfrm>
            <a:off x="769317" y="2982769"/>
            <a:ext cx="1904615" cy="934604"/>
          </a:xfrm>
          <a:prstGeom prst="rect">
            <a:avLst/>
          </a:prstGeom>
        </p:spPr>
        <p:txBody>
          <a:bodyPr/>
          <a:lstStyle>
            <a:lvl1pPr marL="0" indent="0">
              <a:lnSpc>
                <a:spcPts val="750"/>
              </a:lnSpc>
              <a:buNone/>
              <a:defRPr sz="750" b="1" baseline="0"/>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Picture Placeholder 9"/>
          <p:cNvSpPr>
            <a:spLocks noGrp="1"/>
          </p:cNvSpPr>
          <p:nvPr>
            <p:ph type="pic" sz="quarter" idx="13"/>
          </p:nvPr>
        </p:nvSpPr>
        <p:spPr>
          <a:xfrm>
            <a:off x="769314" y="1589236"/>
            <a:ext cx="1426633" cy="1330325"/>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7" name="Text Placeholder 11"/>
          <p:cNvSpPr>
            <a:spLocks noGrp="1"/>
          </p:cNvSpPr>
          <p:nvPr>
            <p:ph type="body" sz="quarter" idx="14"/>
          </p:nvPr>
        </p:nvSpPr>
        <p:spPr>
          <a:xfrm>
            <a:off x="623843" y="1246188"/>
            <a:ext cx="10917767" cy="228600"/>
          </a:xfrm>
          <a:prstGeom prst="rect">
            <a:avLst/>
          </a:prstGeom>
        </p:spPr>
        <p:txBody>
          <a:bodyPr/>
          <a:lstStyle>
            <a:lvl1pPr>
              <a:buFontTx/>
              <a:buNone/>
              <a:defRPr sz="900" b="1" cap="all" baseline="0">
                <a:solidFill>
                  <a:srgbClr val="C00000"/>
                </a:solidFill>
              </a:defRPr>
            </a:lvl1pPr>
          </a:lstStyle>
          <a:p>
            <a:pPr lvl="0"/>
            <a:r>
              <a:rPr lang="en-US"/>
              <a:t>Click to edit Master text styles</a:t>
            </a:r>
          </a:p>
        </p:txBody>
      </p:sp>
      <p:sp>
        <p:nvSpPr>
          <p:cNvPr id="8" name="Text Placeholder 7"/>
          <p:cNvSpPr>
            <a:spLocks noGrp="1"/>
          </p:cNvSpPr>
          <p:nvPr>
            <p:ph type="body" sz="quarter" idx="15"/>
          </p:nvPr>
        </p:nvSpPr>
        <p:spPr>
          <a:xfrm>
            <a:off x="2930626"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spcBef>
                <a:spcPts val="0"/>
              </a:spcBef>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Picture Placeholder 9"/>
          <p:cNvSpPr>
            <a:spLocks noGrp="1"/>
          </p:cNvSpPr>
          <p:nvPr>
            <p:ph type="pic" sz="quarter" idx="16"/>
          </p:nvPr>
        </p:nvSpPr>
        <p:spPr>
          <a:xfrm>
            <a:off x="2930623" y="1589236"/>
            <a:ext cx="1426633" cy="1330325"/>
          </a:xfrm>
          <a:prstGeom prst="rect">
            <a:avLst/>
          </a:prstGeom>
        </p:spPr>
        <p:txBody>
          <a:bodyPr/>
          <a:lstStyle>
            <a:lvl1pPr>
              <a:buFont typeface="Wingdings 2" pitchFamily="18" charset="2"/>
              <a:buChar char=""/>
              <a:defRPr lang="en-US" sz="1200" kern="1200" noProof="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0" name="Text Placeholder 7"/>
          <p:cNvSpPr>
            <a:spLocks noGrp="1"/>
          </p:cNvSpPr>
          <p:nvPr>
            <p:ph type="body" sz="quarter" idx="17"/>
          </p:nvPr>
        </p:nvSpPr>
        <p:spPr>
          <a:xfrm>
            <a:off x="5133499"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9"/>
          <p:cNvSpPr>
            <a:spLocks noGrp="1"/>
          </p:cNvSpPr>
          <p:nvPr>
            <p:ph type="pic" sz="quarter" idx="18"/>
          </p:nvPr>
        </p:nvSpPr>
        <p:spPr>
          <a:xfrm>
            <a:off x="5133500" y="1589236"/>
            <a:ext cx="1426633" cy="1330325"/>
          </a:xfrm>
          <a:prstGeom prst="rect">
            <a:avLst/>
          </a:prstGeom>
        </p:spPr>
        <p:txBody>
          <a:bodyPr/>
          <a:lstStyle>
            <a:lvl1pPr>
              <a:buFont typeface="Wingdings 2" pitchFamily="18" charset="2"/>
              <a:buChar cha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2" name="Text Placeholder 7"/>
          <p:cNvSpPr>
            <a:spLocks noGrp="1"/>
          </p:cNvSpPr>
          <p:nvPr>
            <p:ph type="body" sz="quarter" idx="19"/>
          </p:nvPr>
        </p:nvSpPr>
        <p:spPr>
          <a:xfrm>
            <a:off x="7322518"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9"/>
          <p:cNvSpPr>
            <a:spLocks noGrp="1"/>
          </p:cNvSpPr>
          <p:nvPr>
            <p:ph type="pic" sz="quarter" idx="21"/>
          </p:nvPr>
        </p:nvSpPr>
        <p:spPr>
          <a:xfrm>
            <a:off x="7322516" y="1589236"/>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4" name="Text Placeholder 7"/>
          <p:cNvSpPr>
            <a:spLocks noGrp="1"/>
          </p:cNvSpPr>
          <p:nvPr>
            <p:ph type="body" sz="quarter" idx="22"/>
          </p:nvPr>
        </p:nvSpPr>
        <p:spPr>
          <a:xfrm>
            <a:off x="9525390" y="2982769"/>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Picture Placeholder 9"/>
          <p:cNvSpPr>
            <a:spLocks noGrp="1"/>
          </p:cNvSpPr>
          <p:nvPr>
            <p:ph type="pic" sz="quarter" idx="23"/>
          </p:nvPr>
        </p:nvSpPr>
        <p:spPr>
          <a:xfrm>
            <a:off x="9525390" y="1589236"/>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6" name="Text Placeholder 7"/>
          <p:cNvSpPr>
            <a:spLocks noGrp="1"/>
          </p:cNvSpPr>
          <p:nvPr>
            <p:ph type="body" sz="quarter" idx="24"/>
          </p:nvPr>
        </p:nvSpPr>
        <p:spPr>
          <a:xfrm>
            <a:off x="769317"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7" name="Picture Placeholder 9"/>
          <p:cNvSpPr>
            <a:spLocks noGrp="1"/>
          </p:cNvSpPr>
          <p:nvPr>
            <p:ph type="pic" sz="quarter" idx="25"/>
          </p:nvPr>
        </p:nvSpPr>
        <p:spPr>
          <a:xfrm>
            <a:off x="769314"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18" name="Text Placeholder 7"/>
          <p:cNvSpPr>
            <a:spLocks noGrp="1"/>
          </p:cNvSpPr>
          <p:nvPr>
            <p:ph type="body" sz="quarter" idx="26"/>
          </p:nvPr>
        </p:nvSpPr>
        <p:spPr>
          <a:xfrm>
            <a:off x="2930626"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spcBef>
                <a:spcPts val="0"/>
              </a:spcBef>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Picture Placeholder 9"/>
          <p:cNvSpPr>
            <a:spLocks noGrp="1"/>
          </p:cNvSpPr>
          <p:nvPr>
            <p:ph type="pic" sz="quarter" idx="27"/>
          </p:nvPr>
        </p:nvSpPr>
        <p:spPr>
          <a:xfrm>
            <a:off x="2930623"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0" name="Text Placeholder 7"/>
          <p:cNvSpPr>
            <a:spLocks noGrp="1"/>
          </p:cNvSpPr>
          <p:nvPr>
            <p:ph type="body" sz="quarter" idx="28"/>
          </p:nvPr>
        </p:nvSpPr>
        <p:spPr>
          <a:xfrm>
            <a:off x="5133499"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1" name="Picture Placeholder 9"/>
          <p:cNvSpPr>
            <a:spLocks noGrp="1"/>
          </p:cNvSpPr>
          <p:nvPr>
            <p:ph type="pic" sz="quarter" idx="29"/>
          </p:nvPr>
        </p:nvSpPr>
        <p:spPr>
          <a:xfrm>
            <a:off x="5133500"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2" name="Text Placeholder 7"/>
          <p:cNvSpPr>
            <a:spLocks noGrp="1"/>
          </p:cNvSpPr>
          <p:nvPr>
            <p:ph type="body" sz="quarter" idx="30"/>
          </p:nvPr>
        </p:nvSpPr>
        <p:spPr>
          <a:xfrm>
            <a:off x="7322518"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3" name="Picture Placeholder 9"/>
          <p:cNvSpPr>
            <a:spLocks noGrp="1"/>
          </p:cNvSpPr>
          <p:nvPr>
            <p:ph type="pic" sz="quarter" idx="31"/>
          </p:nvPr>
        </p:nvSpPr>
        <p:spPr>
          <a:xfrm>
            <a:off x="7322516" y="3927189"/>
            <a:ext cx="1426633" cy="1330325"/>
          </a:xfrm>
          <a:prstGeom prst="rect">
            <a:avLst/>
          </a:prstGeom>
        </p:spPr>
        <p:txBody>
          <a:bodyPr/>
          <a:lstStyle>
            <a:lvl1pPr>
              <a:defRPr lang="en-US" sz="1200" kern="1200" noProof="0" dirty="0">
                <a:solidFill>
                  <a:schemeClr val="tx1"/>
                </a:solidFill>
                <a:latin typeface="+mn-lt"/>
                <a:ea typeface="+mn-ea"/>
                <a:cs typeface="+mn-cs"/>
              </a:defRPr>
            </a:lvl1pPr>
          </a:lstStyle>
          <a:p>
            <a:pPr lvl="0"/>
            <a:r>
              <a:rPr lang="en-US" noProof="0"/>
              <a:t>Drag picture to placeholder or click icon to add</a:t>
            </a:r>
            <a:endParaRPr lang="en-US" noProof="0" dirty="0"/>
          </a:p>
        </p:txBody>
      </p:sp>
      <p:sp>
        <p:nvSpPr>
          <p:cNvPr id="24" name="Text Placeholder 7"/>
          <p:cNvSpPr>
            <a:spLocks noGrp="1"/>
          </p:cNvSpPr>
          <p:nvPr>
            <p:ph type="body" sz="quarter" idx="32"/>
          </p:nvPr>
        </p:nvSpPr>
        <p:spPr>
          <a:xfrm>
            <a:off x="9525390" y="5320723"/>
            <a:ext cx="1904615" cy="934604"/>
          </a:xfrm>
          <a:prstGeom prst="rect">
            <a:avLst/>
          </a:prstGeom>
        </p:spPr>
        <p:txBody>
          <a:bodyPr/>
          <a:lstStyle>
            <a:lvl1pPr marL="0" indent="0">
              <a:lnSpc>
                <a:spcPts val="750"/>
              </a:lnSpc>
              <a:buNone/>
              <a:defRPr sz="750" b="1"/>
            </a:lvl1pPr>
            <a:lvl2pPr marL="0" indent="0">
              <a:lnSpc>
                <a:spcPts val="750"/>
              </a:lnSpc>
              <a:buNone/>
              <a:defRPr sz="750" i="1"/>
            </a:lvl2pPr>
            <a:lvl3pPr marL="0" indent="0">
              <a:lnSpc>
                <a:spcPts val="750"/>
              </a:lnSpc>
              <a:buFont typeface="Arial" pitchFamily="34" charset="0"/>
              <a:buNone/>
              <a:defRPr sz="750"/>
            </a:lvl3pPr>
            <a:lvl4pPr marL="0" indent="0">
              <a:lnSpc>
                <a:spcPts val="750"/>
              </a:lnSpc>
              <a:buNone/>
              <a:defRPr sz="750"/>
            </a:lvl4pPr>
            <a:lvl5pPr marL="0" indent="0">
              <a:buNone/>
              <a:defRPr sz="75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5" name="Picture Placeholder 9"/>
          <p:cNvSpPr>
            <a:spLocks noGrp="1"/>
          </p:cNvSpPr>
          <p:nvPr>
            <p:ph type="pic" sz="quarter" idx="33"/>
          </p:nvPr>
        </p:nvSpPr>
        <p:spPr>
          <a:xfrm>
            <a:off x="9525390" y="3962403"/>
            <a:ext cx="1426633" cy="1330325"/>
          </a:xfrm>
          <a:prstGeom prst="rect">
            <a:avLst/>
          </a:prstGeom>
        </p:spPr>
        <p:txBody>
          <a:bodyPr/>
          <a:lstStyle>
            <a:lvl1pPr>
              <a:defRPr lang="en-US" sz="1200" kern="1200" noProof="0" dirty="0">
                <a:solidFill>
                  <a:schemeClr val="tx1"/>
                </a:solidFill>
                <a:latin typeface="+mn-lt"/>
                <a:ea typeface="+mn-ea"/>
                <a:cs typeface="+mn-cs"/>
              </a:defRPr>
            </a:lvl1pPr>
            <a:lvl2pPr>
              <a:defRPr lang="en-US" sz="1200" kern="1200" noProof="0" dirty="0">
                <a:solidFill>
                  <a:schemeClr val="tx1"/>
                </a:solidFill>
                <a:latin typeface="+mn-lt"/>
                <a:ea typeface="+mn-ea"/>
                <a:cs typeface="+mn-cs"/>
              </a:defRPr>
            </a:lvl2pPr>
          </a:lstStyle>
          <a:p>
            <a:pPr lvl="0"/>
            <a:r>
              <a:rPr lang="en-US" noProof="0"/>
              <a:t>Drag picture to placeholder or click icon to add</a:t>
            </a:r>
            <a:endParaRPr lang="en-US" noProof="0" dirty="0"/>
          </a:p>
        </p:txBody>
      </p:sp>
      <p:sp>
        <p:nvSpPr>
          <p:cNvPr id="26"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7" name="Slide Number Placeholder 9"/>
          <p:cNvSpPr>
            <a:spLocks noGrp="1"/>
          </p:cNvSpPr>
          <p:nvPr>
            <p:ph type="sldNum" sz="quarter" idx="34"/>
          </p:nvPr>
        </p:nvSpPr>
        <p:spPr/>
        <p:txBody>
          <a:bodyPr/>
          <a:lstStyle>
            <a:lvl1pPr>
              <a:defRPr/>
            </a:lvl1pPr>
          </a:lstStyle>
          <a:p>
            <a:fld id="{516D5A61-1BB2-3C40-A809-0A00CE29D5F0}" type="slidenum">
              <a:rPr lang="en-US" altLang="en-US"/>
              <a:pPr/>
              <a:t>‹#›</a:t>
            </a:fld>
            <a:endParaRPr lang="en-US" altLang="en-US"/>
          </a:p>
        </p:txBody>
      </p:sp>
      <p:sp>
        <p:nvSpPr>
          <p:cNvPr id="28" name="Footer Placeholder 12"/>
          <p:cNvSpPr>
            <a:spLocks noGrp="1"/>
          </p:cNvSpPr>
          <p:nvPr>
            <p:ph type="ftr" sz="quarter" idx="35"/>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18743990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e Team - Full Page">
    <p:spTree>
      <p:nvGrpSpPr>
        <p:cNvPr id="1" name=""/>
        <p:cNvGrpSpPr/>
        <p:nvPr/>
      </p:nvGrpSpPr>
      <p:grpSpPr>
        <a:xfrm>
          <a:off x="0" y="0"/>
          <a:ext cx="0" cy="0"/>
          <a:chOff x="0" y="0"/>
          <a:chExt cx="0" cy="0"/>
        </a:xfrm>
      </p:grpSpPr>
      <p:sp>
        <p:nvSpPr>
          <p:cNvPr id="10" name="Text Box 12"/>
          <p:cNvSpPr txBox="1">
            <a:spLocks noChangeArrowheads="1"/>
          </p:cNvSpPr>
          <p:nvPr/>
        </p:nvSpPr>
        <p:spPr bwMode="auto">
          <a:xfrm>
            <a:off x="588433" y="1439863"/>
            <a:ext cx="11133667" cy="381000"/>
          </a:xfrm>
          <a:prstGeom prst="rect">
            <a:avLst/>
          </a:prstGeom>
          <a:noFill/>
          <a:ln w="9525">
            <a:noFill/>
            <a:miter lim="800000"/>
            <a:headEnd/>
            <a:tailEnd/>
          </a:ln>
          <a:effectLst/>
        </p:spPr>
        <p:txBody>
          <a:bodyPr wrap="none" lIns="0" tIns="0" rIns="0" bIns="0" anchor="b"/>
          <a:lstStyle/>
          <a:p>
            <a:pPr fontAlgn="auto">
              <a:spcBef>
                <a:spcPts val="0"/>
              </a:spcBef>
              <a:spcAft>
                <a:spcPts val="0"/>
              </a:spcAft>
              <a:defRPr/>
            </a:pPr>
            <a:r>
              <a:rPr lang="en-US" sz="788" b="1" dirty="0">
                <a:solidFill>
                  <a:srgbClr val="C00000"/>
                </a:solidFill>
                <a:latin typeface="Arial" charset="0"/>
                <a:ea typeface="+mn-ea"/>
                <a:cs typeface="+mn-cs"/>
              </a:rPr>
              <a:t>PARTNERS</a:t>
            </a:r>
          </a:p>
        </p:txBody>
      </p:sp>
      <p:sp>
        <p:nvSpPr>
          <p:cNvPr id="11" name="Line 22"/>
          <p:cNvSpPr>
            <a:spLocks noChangeShapeType="1"/>
          </p:cNvSpPr>
          <p:nvPr/>
        </p:nvSpPr>
        <p:spPr bwMode="auto">
          <a:xfrm>
            <a:off x="584202" y="1897063"/>
            <a:ext cx="111379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2" name="Text Box 23"/>
          <p:cNvSpPr txBox="1">
            <a:spLocks noChangeArrowheads="1"/>
          </p:cNvSpPr>
          <p:nvPr/>
        </p:nvSpPr>
        <p:spPr bwMode="auto">
          <a:xfrm>
            <a:off x="588433" y="3268663"/>
            <a:ext cx="11133667" cy="381000"/>
          </a:xfrm>
          <a:prstGeom prst="rect">
            <a:avLst/>
          </a:prstGeom>
          <a:noFill/>
          <a:ln w="9525">
            <a:noFill/>
            <a:miter lim="800000"/>
            <a:headEnd/>
            <a:tailEnd/>
          </a:ln>
          <a:effectLst/>
        </p:spPr>
        <p:txBody>
          <a:bodyPr wrap="none" lIns="0" tIns="0" rIns="0" bIns="0" anchor="b"/>
          <a:lstStyle/>
          <a:p>
            <a:pPr fontAlgn="auto">
              <a:spcBef>
                <a:spcPts val="0"/>
              </a:spcBef>
              <a:spcAft>
                <a:spcPts val="0"/>
              </a:spcAft>
              <a:defRPr/>
            </a:pPr>
            <a:r>
              <a:rPr lang="en-US" sz="788" b="1" dirty="0">
                <a:solidFill>
                  <a:srgbClr val="C00000"/>
                </a:solidFill>
                <a:latin typeface="Arial" charset="0"/>
                <a:ea typeface="+mn-ea"/>
                <a:cs typeface="+mn-cs"/>
              </a:rPr>
              <a:t>ASSOCIATES</a:t>
            </a:r>
          </a:p>
        </p:txBody>
      </p:sp>
      <p:sp>
        <p:nvSpPr>
          <p:cNvPr id="13" name="Line 24"/>
          <p:cNvSpPr>
            <a:spLocks noChangeShapeType="1"/>
          </p:cNvSpPr>
          <p:nvPr/>
        </p:nvSpPr>
        <p:spPr bwMode="auto">
          <a:xfrm>
            <a:off x="584202" y="3725863"/>
            <a:ext cx="11137900" cy="0"/>
          </a:xfrm>
          <a:prstGeom prst="line">
            <a:avLst/>
          </a:prstGeom>
          <a:noFill/>
          <a:ln w="6350">
            <a:solidFill>
              <a:schemeClr val="tx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28" name="Text Placeholder 27"/>
          <p:cNvSpPr>
            <a:spLocks noGrp="1"/>
          </p:cNvSpPr>
          <p:nvPr>
            <p:ph type="body" sz="quarter" idx="10"/>
          </p:nvPr>
        </p:nvSpPr>
        <p:spPr>
          <a:xfrm>
            <a:off x="3478108"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32" name="Text Placeholder 31"/>
          <p:cNvSpPr>
            <a:spLocks noGrp="1"/>
          </p:cNvSpPr>
          <p:nvPr>
            <p:ph type="body" sz="quarter" idx="11"/>
          </p:nvPr>
        </p:nvSpPr>
        <p:spPr>
          <a:xfrm>
            <a:off x="6372015"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34" name="Text Placeholder 33"/>
          <p:cNvSpPr>
            <a:spLocks noGrp="1"/>
          </p:cNvSpPr>
          <p:nvPr>
            <p:ph type="body" sz="quarter" idx="12"/>
          </p:nvPr>
        </p:nvSpPr>
        <p:spPr>
          <a:xfrm>
            <a:off x="9265920"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17" name="Text Placeholder 16"/>
          <p:cNvSpPr>
            <a:spLocks noGrp="1"/>
          </p:cNvSpPr>
          <p:nvPr>
            <p:ph type="body" sz="quarter" idx="17"/>
          </p:nvPr>
        </p:nvSpPr>
        <p:spPr>
          <a:xfrm>
            <a:off x="1975104" y="3886200"/>
            <a:ext cx="3962400" cy="73152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15" name="Text Placeholder 14"/>
          <p:cNvSpPr>
            <a:spLocks noGrp="1"/>
          </p:cNvSpPr>
          <p:nvPr>
            <p:ph type="body" sz="quarter" idx="18"/>
          </p:nvPr>
        </p:nvSpPr>
        <p:spPr>
          <a:xfrm>
            <a:off x="6299200" y="3886200"/>
            <a:ext cx="3962400" cy="73152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1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20" name="Text Placeholder 14"/>
          <p:cNvSpPr>
            <a:spLocks noGrp="1"/>
          </p:cNvSpPr>
          <p:nvPr>
            <p:ph type="body" sz="quarter" idx="19"/>
          </p:nvPr>
        </p:nvSpPr>
        <p:spPr>
          <a:xfrm>
            <a:off x="1975104" y="4800600"/>
            <a:ext cx="8290560" cy="548640"/>
          </a:xfrm>
          <a:prstGeom prst="rect">
            <a:avLst/>
          </a:prstGeom>
          <a:ln>
            <a:solidFill>
              <a:srgbClr val="666666"/>
            </a:solidFill>
          </a:ln>
        </p:spPr>
        <p:txBody>
          <a:bodyPr anchor="ctr"/>
          <a:lstStyle>
            <a:lvl1pPr marL="0" indent="0" algn="ctr">
              <a:buNone/>
              <a:defRPr sz="900" b="1" baseline="0">
                <a:latin typeface="+mn-lt"/>
              </a:defRPr>
            </a:lvl1pPr>
            <a:lvl2pPr>
              <a:defRPr sz="900" baseline="0">
                <a:latin typeface="Arial" pitchFamily="34" charset="0"/>
              </a:defRPr>
            </a:lvl2pPr>
            <a:lvl3pPr>
              <a:defRPr sz="900" baseline="0">
                <a:latin typeface="Arial" pitchFamily="34" charset="0"/>
              </a:defRPr>
            </a:lvl3pPr>
            <a:lvl4pPr>
              <a:defRPr sz="900" baseline="0">
                <a:latin typeface="Arial" pitchFamily="34" charset="0"/>
              </a:defRPr>
            </a:lvl4pPr>
            <a:lvl5pPr>
              <a:defRPr sz="900" baseline="0">
                <a:latin typeface="Arial" pitchFamily="34" charset="0"/>
              </a:defRPr>
            </a:lvl5pPr>
          </a:lstStyle>
          <a:p>
            <a:pPr lvl="0"/>
            <a:r>
              <a:rPr lang="en-US"/>
              <a:t>Click to edit Master text styles</a:t>
            </a:r>
          </a:p>
        </p:txBody>
      </p:sp>
      <p:sp>
        <p:nvSpPr>
          <p:cNvPr id="21" name="Text Placeholder 27"/>
          <p:cNvSpPr>
            <a:spLocks noGrp="1"/>
          </p:cNvSpPr>
          <p:nvPr>
            <p:ph type="body" sz="quarter" idx="20"/>
          </p:nvPr>
        </p:nvSpPr>
        <p:spPr>
          <a:xfrm>
            <a:off x="584201" y="2019300"/>
            <a:ext cx="2438400" cy="731520"/>
          </a:xfrm>
          <a:prstGeom prst="rect">
            <a:avLst/>
          </a:prstGeom>
          <a:ln>
            <a:solidFill>
              <a:srgbClr val="666666"/>
            </a:solidFill>
          </a:ln>
        </p:spPr>
        <p:txBody>
          <a:bodyPr anchor="ctr"/>
          <a:lstStyle>
            <a:lvl1pPr marL="0" indent="0" algn="ctr">
              <a:buNone/>
              <a:defRPr sz="900" b="1"/>
            </a:lvl1pPr>
          </a:lstStyle>
          <a:p>
            <a:pPr lvl="0"/>
            <a:r>
              <a:rPr lang="en-US"/>
              <a:t>Click to edit Master text styles</a:t>
            </a:r>
          </a:p>
        </p:txBody>
      </p:sp>
      <p:sp>
        <p:nvSpPr>
          <p:cNvPr id="14" name="Slide Number Placeholder 9"/>
          <p:cNvSpPr>
            <a:spLocks noGrp="1"/>
          </p:cNvSpPr>
          <p:nvPr>
            <p:ph type="sldNum" sz="quarter" idx="21"/>
          </p:nvPr>
        </p:nvSpPr>
        <p:spPr/>
        <p:txBody>
          <a:bodyPr/>
          <a:lstStyle>
            <a:lvl1pPr>
              <a:defRPr/>
            </a:lvl1pPr>
          </a:lstStyle>
          <a:p>
            <a:fld id="{B0AC1651-679E-F444-9932-326657929C56}" type="slidenum">
              <a:rPr lang="en-US" altLang="en-US"/>
              <a:pPr/>
              <a:t>‹#›</a:t>
            </a:fld>
            <a:endParaRPr lang="en-US" altLang="en-US"/>
          </a:p>
        </p:txBody>
      </p:sp>
      <p:sp>
        <p:nvSpPr>
          <p:cNvPr id="16" name="Footer Placeholder 15"/>
          <p:cNvSpPr>
            <a:spLocks noGrp="1"/>
          </p:cNvSpPr>
          <p:nvPr>
            <p:ph type="ftr" sz="quarter" idx="22"/>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22812283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ombstone - HIGHLIGHTS V1">
    <p:spTree>
      <p:nvGrpSpPr>
        <p:cNvPr id="1" name=""/>
        <p:cNvGrpSpPr/>
        <p:nvPr/>
      </p:nvGrpSpPr>
      <p:grpSpPr>
        <a:xfrm>
          <a:off x="0" y="0"/>
          <a:ext cx="0" cy="0"/>
          <a:chOff x="0" y="0"/>
          <a:chExt cx="0" cy="0"/>
        </a:xfrm>
      </p:grpSpPr>
      <p:sp>
        <p:nvSpPr>
          <p:cNvPr id="6" name="Text Placeholder 36"/>
          <p:cNvSpPr>
            <a:spLocks noGrp="1"/>
          </p:cNvSpPr>
          <p:nvPr>
            <p:ph type="body" sz="quarter" idx="102"/>
          </p:nvPr>
        </p:nvSpPr>
        <p:spPr>
          <a:xfrm>
            <a:off x="601133"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6"/>
          <p:cNvSpPr>
            <a:spLocks noGrp="1"/>
          </p:cNvSpPr>
          <p:nvPr>
            <p:ph type="body" sz="quarter" idx="103"/>
          </p:nvPr>
        </p:nvSpPr>
        <p:spPr>
          <a:xfrm>
            <a:off x="601133"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8" name="Text Placeholder 36"/>
          <p:cNvSpPr>
            <a:spLocks noGrp="1"/>
          </p:cNvSpPr>
          <p:nvPr>
            <p:ph type="body" sz="quarter" idx="104"/>
          </p:nvPr>
        </p:nvSpPr>
        <p:spPr>
          <a:xfrm>
            <a:off x="2815275"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36"/>
          <p:cNvSpPr>
            <a:spLocks noGrp="1"/>
          </p:cNvSpPr>
          <p:nvPr>
            <p:ph type="body" sz="quarter" idx="105"/>
          </p:nvPr>
        </p:nvSpPr>
        <p:spPr>
          <a:xfrm>
            <a:off x="2815275"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0" name="Text Placeholder 36"/>
          <p:cNvSpPr>
            <a:spLocks noGrp="1"/>
          </p:cNvSpPr>
          <p:nvPr>
            <p:ph type="body" sz="quarter" idx="106"/>
          </p:nvPr>
        </p:nvSpPr>
        <p:spPr>
          <a:xfrm>
            <a:off x="5029416"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6"/>
          <p:cNvSpPr>
            <a:spLocks noGrp="1"/>
          </p:cNvSpPr>
          <p:nvPr>
            <p:ph type="body" sz="quarter" idx="107"/>
          </p:nvPr>
        </p:nvSpPr>
        <p:spPr>
          <a:xfrm>
            <a:off x="5029416"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2" name="Text Placeholder 36"/>
          <p:cNvSpPr>
            <a:spLocks noGrp="1"/>
          </p:cNvSpPr>
          <p:nvPr>
            <p:ph type="body" sz="quarter" idx="108"/>
          </p:nvPr>
        </p:nvSpPr>
        <p:spPr>
          <a:xfrm>
            <a:off x="7243557"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36"/>
          <p:cNvSpPr>
            <a:spLocks noGrp="1"/>
          </p:cNvSpPr>
          <p:nvPr>
            <p:ph type="body" sz="quarter" idx="109"/>
          </p:nvPr>
        </p:nvSpPr>
        <p:spPr>
          <a:xfrm>
            <a:off x="7243557"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4" name="Text Placeholder 36"/>
          <p:cNvSpPr>
            <a:spLocks noGrp="1"/>
          </p:cNvSpPr>
          <p:nvPr>
            <p:ph type="body" sz="quarter" idx="110"/>
          </p:nvPr>
        </p:nvSpPr>
        <p:spPr>
          <a:xfrm>
            <a:off x="9474200"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6"/>
          <p:cNvSpPr>
            <a:spLocks noGrp="1"/>
          </p:cNvSpPr>
          <p:nvPr>
            <p:ph type="body" sz="quarter" idx="111"/>
          </p:nvPr>
        </p:nvSpPr>
        <p:spPr>
          <a:xfrm>
            <a:off x="9474200"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0" name="Text Placeholder 36"/>
          <p:cNvSpPr>
            <a:spLocks noGrp="1"/>
          </p:cNvSpPr>
          <p:nvPr>
            <p:ph type="body" sz="quarter" idx="112"/>
          </p:nvPr>
        </p:nvSpPr>
        <p:spPr>
          <a:xfrm>
            <a:off x="601133"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36"/>
          <p:cNvSpPr>
            <a:spLocks noGrp="1"/>
          </p:cNvSpPr>
          <p:nvPr>
            <p:ph type="body" sz="quarter" idx="113"/>
          </p:nvPr>
        </p:nvSpPr>
        <p:spPr>
          <a:xfrm>
            <a:off x="601133"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2" name="Text Placeholder 36"/>
          <p:cNvSpPr>
            <a:spLocks noGrp="1"/>
          </p:cNvSpPr>
          <p:nvPr>
            <p:ph type="body" sz="quarter" idx="114"/>
          </p:nvPr>
        </p:nvSpPr>
        <p:spPr>
          <a:xfrm>
            <a:off x="2815275"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36"/>
          <p:cNvSpPr>
            <a:spLocks noGrp="1"/>
          </p:cNvSpPr>
          <p:nvPr>
            <p:ph type="body" sz="quarter" idx="115"/>
          </p:nvPr>
        </p:nvSpPr>
        <p:spPr>
          <a:xfrm>
            <a:off x="2815275"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4" name="Text Placeholder 36"/>
          <p:cNvSpPr>
            <a:spLocks noGrp="1"/>
          </p:cNvSpPr>
          <p:nvPr>
            <p:ph type="body" sz="quarter" idx="116"/>
          </p:nvPr>
        </p:nvSpPr>
        <p:spPr>
          <a:xfrm>
            <a:off x="5029416"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Text Placeholder 36"/>
          <p:cNvSpPr>
            <a:spLocks noGrp="1"/>
          </p:cNvSpPr>
          <p:nvPr>
            <p:ph type="body" sz="quarter" idx="117"/>
          </p:nvPr>
        </p:nvSpPr>
        <p:spPr>
          <a:xfrm>
            <a:off x="5029416"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6" name="Text Placeholder 36"/>
          <p:cNvSpPr>
            <a:spLocks noGrp="1"/>
          </p:cNvSpPr>
          <p:nvPr>
            <p:ph type="body" sz="quarter" idx="118"/>
          </p:nvPr>
        </p:nvSpPr>
        <p:spPr>
          <a:xfrm>
            <a:off x="7243557"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7" name="Text Placeholder 36"/>
          <p:cNvSpPr>
            <a:spLocks noGrp="1"/>
          </p:cNvSpPr>
          <p:nvPr>
            <p:ph type="body" sz="quarter" idx="119"/>
          </p:nvPr>
        </p:nvSpPr>
        <p:spPr>
          <a:xfrm>
            <a:off x="7243557"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48" name="Text Placeholder 36"/>
          <p:cNvSpPr>
            <a:spLocks noGrp="1"/>
          </p:cNvSpPr>
          <p:nvPr>
            <p:ph type="body" sz="quarter" idx="120"/>
          </p:nvPr>
        </p:nvSpPr>
        <p:spPr>
          <a:xfrm>
            <a:off x="9474200"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Text Placeholder 36"/>
          <p:cNvSpPr>
            <a:spLocks noGrp="1"/>
          </p:cNvSpPr>
          <p:nvPr>
            <p:ph type="body" sz="quarter" idx="121"/>
          </p:nvPr>
        </p:nvSpPr>
        <p:spPr>
          <a:xfrm>
            <a:off x="9474200"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0" name="Text Placeholder 36"/>
          <p:cNvSpPr>
            <a:spLocks noGrp="1"/>
          </p:cNvSpPr>
          <p:nvPr>
            <p:ph type="body" sz="quarter" idx="122"/>
          </p:nvPr>
        </p:nvSpPr>
        <p:spPr>
          <a:xfrm>
            <a:off x="601133"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1" name="Text Placeholder 36"/>
          <p:cNvSpPr>
            <a:spLocks noGrp="1"/>
          </p:cNvSpPr>
          <p:nvPr>
            <p:ph type="body" sz="quarter" idx="123"/>
          </p:nvPr>
        </p:nvSpPr>
        <p:spPr>
          <a:xfrm>
            <a:off x="601133"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2" name="Text Placeholder 36"/>
          <p:cNvSpPr>
            <a:spLocks noGrp="1"/>
          </p:cNvSpPr>
          <p:nvPr>
            <p:ph type="body" sz="quarter" idx="124"/>
          </p:nvPr>
        </p:nvSpPr>
        <p:spPr>
          <a:xfrm>
            <a:off x="2815275"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Text Placeholder 36"/>
          <p:cNvSpPr>
            <a:spLocks noGrp="1"/>
          </p:cNvSpPr>
          <p:nvPr>
            <p:ph type="body" sz="quarter" idx="125"/>
          </p:nvPr>
        </p:nvSpPr>
        <p:spPr>
          <a:xfrm>
            <a:off x="2815275"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4" name="Text Placeholder 36"/>
          <p:cNvSpPr>
            <a:spLocks noGrp="1"/>
          </p:cNvSpPr>
          <p:nvPr>
            <p:ph type="body" sz="quarter" idx="126"/>
          </p:nvPr>
        </p:nvSpPr>
        <p:spPr>
          <a:xfrm>
            <a:off x="5029416"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5" name="Text Placeholder 36"/>
          <p:cNvSpPr>
            <a:spLocks noGrp="1"/>
          </p:cNvSpPr>
          <p:nvPr>
            <p:ph type="body" sz="quarter" idx="127"/>
          </p:nvPr>
        </p:nvSpPr>
        <p:spPr>
          <a:xfrm>
            <a:off x="5029416"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6" name="Text Placeholder 36"/>
          <p:cNvSpPr>
            <a:spLocks noGrp="1"/>
          </p:cNvSpPr>
          <p:nvPr>
            <p:ph type="body" sz="quarter" idx="128"/>
          </p:nvPr>
        </p:nvSpPr>
        <p:spPr>
          <a:xfrm>
            <a:off x="7243557"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7" name="Text Placeholder 36"/>
          <p:cNvSpPr>
            <a:spLocks noGrp="1"/>
          </p:cNvSpPr>
          <p:nvPr>
            <p:ph type="body" sz="quarter" idx="129"/>
          </p:nvPr>
        </p:nvSpPr>
        <p:spPr>
          <a:xfrm>
            <a:off x="7243557"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58" name="Text Placeholder 36"/>
          <p:cNvSpPr>
            <a:spLocks noGrp="1"/>
          </p:cNvSpPr>
          <p:nvPr>
            <p:ph type="body" sz="quarter" idx="130"/>
          </p:nvPr>
        </p:nvSpPr>
        <p:spPr>
          <a:xfrm>
            <a:off x="9474200"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rgbClr val="9E3039"/>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Text Placeholder 36"/>
          <p:cNvSpPr>
            <a:spLocks noGrp="1"/>
          </p:cNvSpPr>
          <p:nvPr>
            <p:ph type="body" sz="quarter" idx="131"/>
          </p:nvPr>
        </p:nvSpPr>
        <p:spPr>
          <a:xfrm>
            <a:off x="9474200"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3" name="Slide Number Placeholder 9"/>
          <p:cNvSpPr>
            <a:spLocks noGrp="1"/>
          </p:cNvSpPr>
          <p:nvPr>
            <p:ph type="sldNum" sz="quarter" idx="132"/>
          </p:nvPr>
        </p:nvSpPr>
        <p:spPr/>
        <p:txBody>
          <a:bodyPr/>
          <a:lstStyle>
            <a:lvl1pPr>
              <a:defRPr/>
            </a:lvl1pPr>
          </a:lstStyle>
          <a:p>
            <a:fld id="{77461BCF-BBA5-5E4A-ABD5-3E5D9382F9DD}" type="slidenum">
              <a:rPr lang="en-US" altLang="en-US"/>
              <a:pPr/>
              <a:t>‹#›</a:t>
            </a:fld>
            <a:endParaRPr lang="en-US" altLang="en-US"/>
          </a:p>
        </p:txBody>
      </p:sp>
      <p:sp>
        <p:nvSpPr>
          <p:cNvPr id="34" name="Footer Placeholder 12"/>
          <p:cNvSpPr>
            <a:spLocks noGrp="1"/>
          </p:cNvSpPr>
          <p:nvPr>
            <p:ph type="ftr" sz="quarter" idx="133"/>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272655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Left / One Right">
    <p:spTree>
      <p:nvGrpSpPr>
        <p:cNvPr id="1" name=""/>
        <p:cNvGrpSpPr/>
        <p:nvPr/>
      </p:nvGrpSpPr>
      <p:grpSpPr>
        <a:xfrm>
          <a:off x="0" y="0"/>
          <a:ext cx="0" cy="0"/>
          <a:chOff x="0" y="0"/>
          <a:chExt cx="0" cy="0"/>
        </a:xfrm>
      </p:grpSpPr>
      <p:sp>
        <p:nvSpPr>
          <p:cNvPr id="11" name="Content Placeholder 10"/>
          <p:cNvSpPr>
            <a:spLocks noGrp="1"/>
          </p:cNvSpPr>
          <p:nvPr>
            <p:ph sz="quarter" idx="17"/>
          </p:nvPr>
        </p:nvSpPr>
        <p:spPr>
          <a:xfrm>
            <a:off x="6197600" y="1417320"/>
            <a:ext cx="5486400" cy="48006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8"/>
          </p:nvPr>
        </p:nvSpPr>
        <p:spPr>
          <a:xfrm>
            <a:off x="508000" y="14173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2"/>
          <p:cNvSpPr>
            <a:spLocks noGrp="1"/>
          </p:cNvSpPr>
          <p:nvPr>
            <p:ph sz="quarter" idx="19"/>
          </p:nvPr>
        </p:nvSpPr>
        <p:spPr>
          <a:xfrm>
            <a:off x="508000" y="3931920"/>
            <a:ext cx="5486400" cy="2286000"/>
          </a:xfrm>
          <a:prstGeom prst="rect">
            <a:avLst/>
          </a:prstGeom>
        </p:spPr>
        <p:txBody>
          <a:bodyPr/>
          <a:lstStyle>
            <a:lvl1pPr marL="171450" indent="-171450">
              <a:buClr>
                <a:schemeClr val="accent1"/>
              </a:buClr>
              <a:buFont typeface="Wingdings 2" pitchFamily="18" charset="2"/>
              <a:buChar char=""/>
              <a:defRPr sz="1200"/>
            </a:lvl1pPr>
            <a:lvl2pPr marL="342900" indent="-171450">
              <a:buClr>
                <a:schemeClr val="accent1"/>
              </a:buClr>
              <a:buFont typeface="Arial" pitchFamily="34" charset="0"/>
              <a:buChar char="•"/>
              <a:defRPr lang="en-US" sz="12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1200"/>
            </a:lvl3pPr>
            <a:lvl4pPr marL="685800">
              <a:buClr>
                <a:schemeClr val="accent1"/>
              </a:buClr>
              <a:buFont typeface="Arial" pitchFamily="34" charset="0"/>
              <a:buChar char="–"/>
              <a:defRPr sz="1200"/>
            </a:lvl4pPr>
            <a:lvl5pPr marL="857250">
              <a:buClr>
                <a:schemeClr val="accent1"/>
              </a:buClr>
              <a:buFont typeface="Arial" pitchFamily="34" charset="0"/>
              <a:buChar cha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6" name="Slide Number Placeholder 9"/>
          <p:cNvSpPr>
            <a:spLocks noGrp="1"/>
          </p:cNvSpPr>
          <p:nvPr>
            <p:ph type="sldNum" sz="quarter" idx="20"/>
          </p:nvPr>
        </p:nvSpPr>
        <p:spPr/>
        <p:txBody>
          <a:bodyPr/>
          <a:lstStyle>
            <a:lvl1pPr>
              <a:defRPr/>
            </a:lvl1pPr>
          </a:lstStyle>
          <a:p>
            <a:fld id="{6C93E8D5-2692-0D44-9EA4-C6015F0C54D7}" type="slidenum">
              <a:rPr lang="en-US" altLang="en-US"/>
              <a:pPr/>
              <a:t>‹#›</a:t>
            </a:fld>
            <a:endParaRPr lang="en-US" altLang="en-US"/>
          </a:p>
        </p:txBody>
      </p:sp>
      <p:sp>
        <p:nvSpPr>
          <p:cNvPr id="8" name="Footer Placeholder 12"/>
          <p:cNvSpPr>
            <a:spLocks noGrp="1"/>
          </p:cNvSpPr>
          <p:nvPr>
            <p:ph type="ftr" sz="quarter" idx="21"/>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74711195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ombstone - HIGHLIGHTS V2">
    <p:spTree>
      <p:nvGrpSpPr>
        <p:cNvPr id="1" name=""/>
        <p:cNvGrpSpPr/>
        <p:nvPr/>
      </p:nvGrpSpPr>
      <p:grpSpPr>
        <a:xfrm>
          <a:off x="0" y="0"/>
          <a:ext cx="0" cy="0"/>
          <a:chOff x="0" y="0"/>
          <a:chExt cx="0" cy="0"/>
        </a:xfrm>
      </p:grpSpPr>
      <p:sp>
        <p:nvSpPr>
          <p:cNvPr id="6" name="Text Placeholder 36"/>
          <p:cNvSpPr>
            <a:spLocks noGrp="1"/>
          </p:cNvSpPr>
          <p:nvPr>
            <p:ph type="body" sz="quarter" idx="102"/>
          </p:nvPr>
        </p:nvSpPr>
        <p:spPr>
          <a:xfrm>
            <a:off x="601133"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36"/>
          <p:cNvSpPr>
            <a:spLocks noGrp="1"/>
          </p:cNvSpPr>
          <p:nvPr>
            <p:ph type="body" sz="quarter" idx="103"/>
          </p:nvPr>
        </p:nvSpPr>
        <p:spPr>
          <a:xfrm>
            <a:off x="601133"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8" name="Text Placeholder 36"/>
          <p:cNvSpPr>
            <a:spLocks noGrp="1"/>
          </p:cNvSpPr>
          <p:nvPr>
            <p:ph type="body" sz="quarter" idx="104"/>
          </p:nvPr>
        </p:nvSpPr>
        <p:spPr>
          <a:xfrm>
            <a:off x="2815275"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36"/>
          <p:cNvSpPr>
            <a:spLocks noGrp="1"/>
          </p:cNvSpPr>
          <p:nvPr>
            <p:ph type="body" sz="quarter" idx="105"/>
          </p:nvPr>
        </p:nvSpPr>
        <p:spPr>
          <a:xfrm>
            <a:off x="2815275"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0" name="Text Placeholder 36"/>
          <p:cNvSpPr>
            <a:spLocks noGrp="1"/>
          </p:cNvSpPr>
          <p:nvPr>
            <p:ph type="body" sz="quarter" idx="106"/>
          </p:nvPr>
        </p:nvSpPr>
        <p:spPr>
          <a:xfrm>
            <a:off x="5029416"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6"/>
          <p:cNvSpPr>
            <a:spLocks noGrp="1"/>
          </p:cNvSpPr>
          <p:nvPr>
            <p:ph type="body" sz="quarter" idx="107"/>
          </p:nvPr>
        </p:nvSpPr>
        <p:spPr>
          <a:xfrm>
            <a:off x="5029416"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2" name="Text Placeholder 36"/>
          <p:cNvSpPr>
            <a:spLocks noGrp="1"/>
          </p:cNvSpPr>
          <p:nvPr>
            <p:ph type="body" sz="quarter" idx="108"/>
          </p:nvPr>
        </p:nvSpPr>
        <p:spPr>
          <a:xfrm>
            <a:off x="7243557"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36"/>
          <p:cNvSpPr>
            <a:spLocks noGrp="1"/>
          </p:cNvSpPr>
          <p:nvPr>
            <p:ph type="body" sz="quarter" idx="109"/>
          </p:nvPr>
        </p:nvSpPr>
        <p:spPr>
          <a:xfrm>
            <a:off x="7243557"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4" name="Text Placeholder 36"/>
          <p:cNvSpPr>
            <a:spLocks noGrp="1"/>
          </p:cNvSpPr>
          <p:nvPr>
            <p:ph type="body" sz="quarter" idx="110"/>
          </p:nvPr>
        </p:nvSpPr>
        <p:spPr>
          <a:xfrm>
            <a:off x="9474200" y="121920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chemeClr val="tx1"/>
                </a:solidFill>
                <a:effectLst/>
                <a:uLnTx/>
                <a:uFillTx/>
                <a:latin typeface="+mn-lt"/>
                <a:ea typeface="+mn-ea"/>
                <a:cs typeface="+mn-cs"/>
              </a:defRPr>
            </a:lvl1pPr>
            <a:lvl2pPr marL="0" indent="0" algn="l" defTabSz="685800" rtl="0" eaLnBrk="1" latinLnBrk="0" hangingPunct="1">
              <a:lnSpc>
                <a:spcPct val="100000"/>
              </a:lnSpc>
              <a:spcBef>
                <a:spcPts val="30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chemeClr val="tx1"/>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6"/>
          <p:cNvSpPr>
            <a:spLocks noGrp="1"/>
          </p:cNvSpPr>
          <p:nvPr>
            <p:ph type="body" sz="quarter" idx="111"/>
          </p:nvPr>
        </p:nvSpPr>
        <p:spPr>
          <a:xfrm>
            <a:off x="9474200" y="262032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6" name="Text Placeholder 36"/>
          <p:cNvSpPr>
            <a:spLocks noGrp="1"/>
          </p:cNvSpPr>
          <p:nvPr>
            <p:ph type="body" sz="quarter" idx="112"/>
          </p:nvPr>
        </p:nvSpPr>
        <p:spPr>
          <a:xfrm>
            <a:off x="601133"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36"/>
          <p:cNvSpPr>
            <a:spLocks noGrp="1"/>
          </p:cNvSpPr>
          <p:nvPr>
            <p:ph type="body" sz="quarter" idx="113"/>
          </p:nvPr>
        </p:nvSpPr>
        <p:spPr>
          <a:xfrm>
            <a:off x="601133"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18" name="Text Placeholder 36"/>
          <p:cNvSpPr>
            <a:spLocks noGrp="1"/>
          </p:cNvSpPr>
          <p:nvPr>
            <p:ph type="body" sz="quarter" idx="114"/>
          </p:nvPr>
        </p:nvSpPr>
        <p:spPr>
          <a:xfrm>
            <a:off x="601133"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36"/>
          <p:cNvSpPr>
            <a:spLocks noGrp="1"/>
          </p:cNvSpPr>
          <p:nvPr>
            <p:ph type="body" sz="quarter" idx="115"/>
          </p:nvPr>
        </p:nvSpPr>
        <p:spPr>
          <a:xfrm>
            <a:off x="601133"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0" name="Text Placeholder 36"/>
          <p:cNvSpPr>
            <a:spLocks noGrp="1"/>
          </p:cNvSpPr>
          <p:nvPr>
            <p:ph type="body" sz="quarter" idx="116"/>
          </p:nvPr>
        </p:nvSpPr>
        <p:spPr>
          <a:xfrm>
            <a:off x="2815275"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36"/>
          <p:cNvSpPr>
            <a:spLocks noGrp="1"/>
          </p:cNvSpPr>
          <p:nvPr>
            <p:ph type="body" sz="quarter" idx="117"/>
          </p:nvPr>
        </p:nvSpPr>
        <p:spPr>
          <a:xfrm>
            <a:off x="2815275"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2" name="Text Placeholder 36"/>
          <p:cNvSpPr>
            <a:spLocks noGrp="1"/>
          </p:cNvSpPr>
          <p:nvPr>
            <p:ph type="body" sz="quarter" idx="118"/>
          </p:nvPr>
        </p:nvSpPr>
        <p:spPr>
          <a:xfrm>
            <a:off x="2815275"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36"/>
          <p:cNvSpPr>
            <a:spLocks noGrp="1"/>
          </p:cNvSpPr>
          <p:nvPr>
            <p:ph type="body" sz="quarter" idx="119"/>
          </p:nvPr>
        </p:nvSpPr>
        <p:spPr>
          <a:xfrm>
            <a:off x="2815275"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4" name="Text Placeholder 36"/>
          <p:cNvSpPr>
            <a:spLocks noGrp="1"/>
          </p:cNvSpPr>
          <p:nvPr>
            <p:ph type="body" sz="quarter" idx="120"/>
          </p:nvPr>
        </p:nvSpPr>
        <p:spPr>
          <a:xfrm>
            <a:off x="5029416"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Text Placeholder 36"/>
          <p:cNvSpPr>
            <a:spLocks noGrp="1"/>
          </p:cNvSpPr>
          <p:nvPr>
            <p:ph type="body" sz="quarter" idx="121"/>
          </p:nvPr>
        </p:nvSpPr>
        <p:spPr>
          <a:xfrm>
            <a:off x="5029416"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6" name="Text Placeholder 36"/>
          <p:cNvSpPr>
            <a:spLocks noGrp="1"/>
          </p:cNvSpPr>
          <p:nvPr>
            <p:ph type="body" sz="quarter" idx="122"/>
          </p:nvPr>
        </p:nvSpPr>
        <p:spPr>
          <a:xfrm>
            <a:off x="5029416"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Text Placeholder 36"/>
          <p:cNvSpPr>
            <a:spLocks noGrp="1"/>
          </p:cNvSpPr>
          <p:nvPr>
            <p:ph type="body" sz="quarter" idx="123"/>
          </p:nvPr>
        </p:nvSpPr>
        <p:spPr>
          <a:xfrm>
            <a:off x="5029416"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28" name="Text Placeholder 36"/>
          <p:cNvSpPr>
            <a:spLocks noGrp="1"/>
          </p:cNvSpPr>
          <p:nvPr>
            <p:ph type="body" sz="quarter" idx="124"/>
          </p:nvPr>
        </p:nvSpPr>
        <p:spPr>
          <a:xfrm>
            <a:off x="7243557"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9" name="Text Placeholder 36"/>
          <p:cNvSpPr>
            <a:spLocks noGrp="1"/>
          </p:cNvSpPr>
          <p:nvPr>
            <p:ph type="body" sz="quarter" idx="125"/>
          </p:nvPr>
        </p:nvSpPr>
        <p:spPr>
          <a:xfrm>
            <a:off x="7243557"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0" name="Text Placeholder 36"/>
          <p:cNvSpPr>
            <a:spLocks noGrp="1"/>
          </p:cNvSpPr>
          <p:nvPr>
            <p:ph type="body" sz="quarter" idx="126"/>
          </p:nvPr>
        </p:nvSpPr>
        <p:spPr>
          <a:xfrm>
            <a:off x="7243557"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36"/>
          <p:cNvSpPr>
            <a:spLocks noGrp="1"/>
          </p:cNvSpPr>
          <p:nvPr>
            <p:ph type="body" sz="quarter" idx="127"/>
          </p:nvPr>
        </p:nvSpPr>
        <p:spPr>
          <a:xfrm>
            <a:off x="7243557"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2" name="Text Placeholder 36"/>
          <p:cNvSpPr>
            <a:spLocks noGrp="1"/>
          </p:cNvSpPr>
          <p:nvPr>
            <p:ph type="body" sz="quarter" idx="128"/>
          </p:nvPr>
        </p:nvSpPr>
        <p:spPr>
          <a:xfrm>
            <a:off x="9474200" y="4623125"/>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3" name="Text Placeholder 36"/>
          <p:cNvSpPr>
            <a:spLocks noGrp="1"/>
          </p:cNvSpPr>
          <p:nvPr>
            <p:ph type="body" sz="quarter" idx="129"/>
          </p:nvPr>
        </p:nvSpPr>
        <p:spPr>
          <a:xfrm>
            <a:off x="9474200" y="6024245"/>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4" name="Text Placeholder 36"/>
          <p:cNvSpPr>
            <a:spLocks noGrp="1"/>
          </p:cNvSpPr>
          <p:nvPr>
            <p:ph type="body" sz="quarter" idx="130"/>
          </p:nvPr>
        </p:nvSpPr>
        <p:spPr>
          <a:xfrm>
            <a:off x="9474200" y="2914650"/>
            <a:ext cx="2112000" cy="1584000"/>
          </a:xfrm>
          <a:prstGeom prst="rect">
            <a:avLst/>
          </a:prstGeom>
          <a:solidFill>
            <a:srgbClr val="FFFFFF"/>
          </a:solidFill>
          <a:ln w="9525">
            <a:solidFill>
              <a:srgbClr val="C0C0C0"/>
            </a:solidFill>
          </a:ln>
          <a:effectLst/>
        </p:spPr>
        <p:txBody>
          <a:bodyPr vert="horz" lIns="91440" tIns="457200" rIns="91440" bIns="45720" rtlCol="0" anchor="t" anchorCtr="0">
            <a:normAutofit/>
          </a:bodyPr>
          <a:lstStyle>
            <a:lvl1pPr marL="0" indent="0" algn="l" defTabSz="685800" rtl="0" eaLnBrk="1" latinLnBrk="0" hangingPunct="1">
              <a:lnSpc>
                <a:spcPct val="100000"/>
              </a:lnSpc>
              <a:spcBef>
                <a:spcPts val="150"/>
              </a:spcBef>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spcBef>
                <a:spcPts val="150"/>
              </a:spcBef>
              <a:buNone/>
              <a:defRPr kumimoji="0" lang="en-US" sz="525" b="1" i="0" u="none" strike="noStrike" kern="1200" cap="none" spc="0" normalizeH="0" baseline="0" noProof="0" dirty="0" smtClean="0">
                <a:ln>
                  <a:noFill/>
                </a:ln>
                <a:solidFill>
                  <a:srgbClr val="9E3039"/>
                </a:solidFill>
                <a:effectLst/>
                <a:uLnTx/>
                <a:uFillTx/>
                <a:latin typeface="+mn-lt"/>
                <a:ea typeface="+mn-ea"/>
                <a:cs typeface="+mn-cs"/>
              </a:defRPr>
            </a:lvl2pPr>
            <a:lvl3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spcBef>
                <a:spcPts val="150"/>
              </a:spcBef>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5" name="Text Placeholder 36"/>
          <p:cNvSpPr>
            <a:spLocks noGrp="1"/>
          </p:cNvSpPr>
          <p:nvPr>
            <p:ph type="body" sz="quarter" idx="131"/>
          </p:nvPr>
        </p:nvSpPr>
        <p:spPr>
          <a:xfrm>
            <a:off x="9474200" y="4315770"/>
            <a:ext cx="2112000" cy="182880"/>
          </a:xfrm>
          <a:prstGeom prst="rect">
            <a:avLst/>
          </a:prstGeom>
          <a:solidFill>
            <a:srgbClr val="FFFFFF"/>
          </a:solidFill>
          <a:ln w="9525">
            <a:solidFill>
              <a:srgbClr val="C0C0C0"/>
            </a:solidFill>
          </a:ln>
          <a:effectLst/>
        </p:spPr>
        <p:txBody>
          <a:bodyPr vert="horz" lIns="91440" tIns="0" rIns="91440" bIns="0" rtlCol="0" anchor="ctr" anchorCtr="0">
            <a:normAutofit/>
          </a:bodyPr>
          <a:lstStyle>
            <a:lvl1pPr marL="0" indent="0" algn="l" defTabSz="685800" rtl="0" eaLnBrk="1" latinLnBrk="0" hangingPunct="1">
              <a:lnSpc>
                <a:spcPct val="100000"/>
              </a:lnSpc>
              <a:spcBef>
                <a:spcPts val="0"/>
              </a:spcBef>
              <a:buNone/>
              <a:defRPr kumimoji="0" lang="en-US" sz="525" b="1" i="0" u="none" strike="noStrike" kern="1200" cap="none" spc="0" normalizeH="0" baseline="0" noProof="0" dirty="0" smtClean="0">
                <a:ln>
                  <a:noFill/>
                </a:ln>
                <a:solidFill>
                  <a:srgbClr val="000000"/>
                </a:solidFill>
                <a:effectLst/>
                <a:uLnTx/>
                <a:uFillTx/>
                <a:latin typeface="+mn-lt"/>
                <a:ea typeface="+mn-ea"/>
                <a:cs typeface="+mn-cs"/>
              </a:defRPr>
            </a:lvl1pPr>
            <a:lvl2pPr marL="0" indent="0" algn="l" defTabSz="685800" rtl="0" eaLnBrk="1" latinLnBrk="0" hangingPunct="1">
              <a:lnSpc>
                <a:spcPct val="100000"/>
              </a:lnSpc>
              <a:buNone/>
              <a:defRPr kumimoji="0" lang="en-US" sz="600" b="1" i="0" u="none" strike="noStrike" kern="1200" cap="none" spc="0" normalizeH="0" baseline="0" noProof="0" dirty="0" smtClean="0">
                <a:ln>
                  <a:noFill/>
                </a:ln>
                <a:solidFill>
                  <a:schemeClr val="tx1"/>
                </a:solidFill>
                <a:effectLst/>
                <a:uLnTx/>
                <a:uFillTx/>
                <a:latin typeface="+mn-lt"/>
                <a:ea typeface="+mn-ea"/>
                <a:cs typeface="+mn-cs"/>
              </a:defRPr>
            </a:lvl2pPr>
            <a:lvl3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3pPr>
            <a:lvl4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4pPr>
            <a:lvl5pPr marL="0" indent="0" algn="l" defTabSz="685800" rtl="0" eaLnBrk="1" latinLnBrk="0" hangingPunct="1">
              <a:lnSpc>
                <a:spcPct val="100000"/>
              </a:lnSpc>
              <a:buNone/>
              <a:defRPr kumimoji="0" lang="en-US" sz="600" b="0" i="0" u="none" strike="noStrike" kern="1200" cap="none" spc="0" normalizeH="0" baseline="0" noProof="0" dirty="0" smtClean="0">
                <a:ln>
                  <a:noFill/>
                </a:ln>
                <a:solidFill>
                  <a:srgbClr val="000000"/>
                </a:solidFill>
                <a:effectLst/>
                <a:uLnTx/>
                <a:uFillTx/>
                <a:latin typeface="+mn-lt"/>
                <a:ea typeface="+mn-ea"/>
                <a:cs typeface="+mn-cs"/>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2"/>
          </p:nvPr>
        </p:nvSpPr>
        <p:spPr/>
        <p:txBody>
          <a:bodyPr/>
          <a:lstStyle>
            <a:lvl1pPr>
              <a:defRPr/>
            </a:lvl1pPr>
          </a:lstStyle>
          <a:p>
            <a:fld id="{31BEBA66-216E-7243-B012-B44CAA5F986C}" type="slidenum">
              <a:rPr lang="en-US" altLang="en-US"/>
              <a:pPr/>
              <a:t>‹#›</a:t>
            </a:fld>
            <a:endParaRPr lang="en-US" altLang="en-US"/>
          </a:p>
        </p:txBody>
      </p:sp>
      <p:sp>
        <p:nvSpPr>
          <p:cNvPr id="38" name="Footer Placeholder 12"/>
          <p:cNvSpPr>
            <a:spLocks noGrp="1"/>
          </p:cNvSpPr>
          <p:nvPr>
            <p:ph type="ftr" sz="quarter" idx="133"/>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237360314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ombstone - Awards V1">
    <p:spTree>
      <p:nvGrpSpPr>
        <p:cNvPr id="1" name=""/>
        <p:cNvGrpSpPr/>
        <p:nvPr/>
      </p:nvGrpSpPr>
      <p:grpSpPr>
        <a:xfrm>
          <a:off x="0" y="0"/>
          <a:ext cx="0" cy="0"/>
          <a:chOff x="0" y="0"/>
          <a:chExt cx="0" cy="0"/>
        </a:xfrm>
      </p:grpSpPr>
      <p:sp>
        <p:nvSpPr>
          <p:cNvPr id="37" name="Text Placeholder 21"/>
          <p:cNvSpPr>
            <a:spLocks noGrp="1"/>
          </p:cNvSpPr>
          <p:nvPr>
            <p:ph type="body" sz="quarter" idx="106"/>
          </p:nvPr>
        </p:nvSpPr>
        <p:spPr>
          <a:xfrm>
            <a:off x="601133"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8" name="Text Placeholder 21"/>
          <p:cNvSpPr>
            <a:spLocks noGrp="1"/>
          </p:cNvSpPr>
          <p:nvPr>
            <p:ph type="body" sz="quarter" idx="107"/>
          </p:nvPr>
        </p:nvSpPr>
        <p:spPr>
          <a:xfrm>
            <a:off x="601133" y="46228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9" name="Text Placeholder 21"/>
          <p:cNvSpPr>
            <a:spLocks noGrp="1"/>
          </p:cNvSpPr>
          <p:nvPr>
            <p:ph type="body" sz="quarter" idx="101"/>
          </p:nvPr>
        </p:nvSpPr>
        <p:spPr>
          <a:xfrm>
            <a:off x="601133"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ext Placeholder 21"/>
          <p:cNvSpPr>
            <a:spLocks noGrp="1"/>
          </p:cNvSpPr>
          <p:nvPr>
            <p:ph type="body" sz="quarter" idx="102"/>
          </p:nvPr>
        </p:nvSpPr>
        <p:spPr>
          <a:xfrm>
            <a:off x="2818451"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1" name="Text Placeholder 21"/>
          <p:cNvSpPr>
            <a:spLocks noGrp="1"/>
          </p:cNvSpPr>
          <p:nvPr>
            <p:ph type="body" sz="quarter" idx="103"/>
          </p:nvPr>
        </p:nvSpPr>
        <p:spPr>
          <a:xfrm>
            <a:off x="5035768"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2" name="Text Placeholder 21"/>
          <p:cNvSpPr>
            <a:spLocks noGrp="1"/>
          </p:cNvSpPr>
          <p:nvPr>
            <p:ph type="body" sz="quarter" idx="104"/>
          </p:nvPr>
        </p:nvSpPr>
        <p:spPr>
          <a:xfrm>
            <a:off x="7253085"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21"/>
          <p:cNvSpPr>
            <a:spLocks noGrp="1"/>
          </p:cNvSpPr>
          <p:nvPr>
            <p:ph type="body" sz="quarter" idx="105"/>
          </p:nvPr>
        </p:nvSpPr>
        <p:spPr>
          <a:xfrm>
            <a:off x="9470400" y="121920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4" name="Text Placeholder 21"/>
          <p:cNvSpPr>
            <a:spLocks noGrp="1"/>
          </p:cNvSpPr>
          <p:nvPr>
            <p:ph type="body" sz="quarter" idx="108"/>
          </p:nvPr>
        </p:nvSpPr>
        <p:spPr>
          <a:xfrm>
            <a:off x="2818451"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5" name="Text Placeholder 21"/>
          <p:cNvSpPr>
            <a:spLocks noGrp="1"/>
          </p:cNvSpPr>
          <p:nvPr>
            <p:ph type="body" sz="quarter" idx="109"/>
          </p:nvPr>
        </p:nvSpPr>
        <p:spPr>
          <a:xfrm>
            <a:off x="2818451"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u="none"/>
            </a:lvl1pPr>
            <a:lvl2pPr marL="0" indent="0">
              <a:lnSpc>
                <a:spcPct val="100000"/>
              </a:lnSpc>
              <a:spcBef>
                <a:spcPts val="0"/>
              </a:spcBef>
              <a:buNone/>
              <a:defRPr sz="525" b="0" i="0" u="none">
                <a:solidFill>
                  <a:srgbClr val="808080"/>
                </a:solidFill>
              </a:defRPr>
            </a:lvl2pPr>
            <a:lvl3pPr marL="0" indent="0">
              <a:lnSpc>
                <a:spcPct val="100000"/>
              </a:lnSpc>
              <a:spcBef>
                <a:spcPts val="75"/>
              </a:spcBef>
              <a:buNone/>
              <a:defRPr sz="525" b="0" i="0" u="none">
                <a:solidFill>
                  <a:srgbClr val="808080"/>
                </a:solidFill>
              </a:defRPr>
            </a:lvl3pPr>
            <a:lvl4pPr marL="0" indent="0">
              <a:lnSpc>
                <a:spcPct val="100000"/>
              </a:lnSpc>
              <a:spcBef>
                <a:spcPts val="75"/>
              </a:spcBef>
              <a:buNone/>
              <a:defRPr sz="525" b="0" i="0" u="none">
                <a:solidFill>
                  <a:srgbClr val="808080"/>
                </a:solidFill>
              </a:defRPr>
            </a:lvl4pPr>
            <a:lvl5pPr marL="0" indent="0">
              <a:lnSpc>
                <a:spcPct val="100000"/>
              </a:lnSpc>
              <a:spcBef>
                <a:spcPts val="75"/>
              </a:spcBef>
              <a:buNone/>
              <a:defRPr sz="525" b="0" i="0" u="none">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6" name="Text Placeholder 21"/>
          <p:cNvSpPr>
            <a:spLocks noGrp="1"/>
          </p:cNvSpPr>
          <p:nvPr>
            <p:ph type="body" sz="quarter" idx="110"/>
          </p:nvPr>
        </p:nvSpPr>
        <p:spPr>
          <a:xfrm>
            <a:off x="5035768"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7" name="Text Placeholder 21"/>
          <p:cNvSpPr>
            <a:spLocks noGrp="1"/>
          </p:cNvSpPr>
          <p:nvPr>
            <p:ph type="body" sz="quarter" idx="111"/>
          </p:nvPr>
        </p:nvSpPr>
        <p:spPr>
          <a:xfrm>
            <a:off x="5035768"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8" name="Text Placeholder 21"/>
          <p:cNvSpPr>
            <a:spLocks noGrp="1"/>
          </p:cNvSpPr>
          <p:nvPr>
            <p:ph type="body" sz="quarter" idx="112"/>
          </p:nvPr>
        </p:nvSpPr>
        <p:spPr>
          <a:xfrm>
            <a:off x="7253085"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Text Placeholder 21"/>
          <p:cNvSpPr>
            <a:spLocks noGrp="1"/>
          </p:cNvSpPr>
          <p:nvPr>
            <p:ph type="body" sz="quarter" idx="113"/>
          </p:nvPr>
        </p:nvSpPr>
        <p:spPr>
          <a:xfrm>
            <a:off x="7253085"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0" name="Text Placeholder 21"/>
          <p:cNvSpPr>
            <a:spLocks noGrp="1"/>
          </p:cNvSpPr>
          <p:nvPr>
            <p:ph type="body" sz="quarter" idx="114"/>
          </p:nvPr>
        </p:nvSpPr>
        <p:spPr>
          <a:xfrm>
            <a:off x="9470400" y="2914650"/>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1" name="Text Placeholder 21"/>
          <p:cNvSpPr>
            <a:spLocks noGrp="1"/>
          </p:cNvSpPr>
          <p:nvPr>
            <p:ph type="body" sz="quarter" idx="115"/>
          </p:nvPr>
        </p:nvSpPr>
        <p:spPr>
          <a:xfrm>
            <a:off x="9470400" y="4626864"/>
            <a:ext cx="2112000" cy="139903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i="0"/>
            </a:lvl1pPr>
            <a:lvl2pPr marL="0" indent="0">
              <a:lnSpc>
                <a:spcPct val="100000"/>
              </a:lnSpc>
              <a:spcBef>
                <a:spcPts val="0"/>
              </a:spcBef>
              <a:buNone/>
              <a:defRPr sz="525" b="0" i="0">
                <a:solidFill>
                  <a:srgbClr val="808080"/>
                </a:solidFill>
              </a:defRPr>
            </a:lvl2pPr>
            <a:lvl3pPr marL="0" indent="0">
              <a:lnSpc>
                <a:spcPct val="100000"/>
              </a:lnSpc>
              <a:spcBef>
                <a:spcPts val="75"/>
              </a:spcBef>
              <a:buNone/>
              <a:defRPr sz="525" b="0" i="0">
                <a:solidFill>
                  <a:srgbClr val="808080"/>
                </a:solidFill>
              </a:defRPr>
            </a:lvl3pPr>
            <a:lvl4pPr marL="0" indent="0">
              <a:lnSpc>
                <a:spcPct val="100000"/>
              </a:lnSpc>
              <a:spcBef>
                <a:spcPts val="75"/>
              </a:spcBef>
              <a:buNone/>
              <a:defRPr sz="525" b="0" i="0">
                <a:solidFill>
                  <a:srgbClr val="808080"/>
                </a:solidFill>
              </a:defRPr>
            </a:lvl4pPr>
            <a:lvl5pPr marL="0" indent="0">
              <a:lnSpc>
                <a:spcPct val="100000"/>
              </a:lnSpc>
              <a:spcBef>
                <a:spcPts val="75"/>
              </a:spcBef>
              <a:buNone/>
              <a:defRPr sz="525" b="0" i="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8" name="Text Placeholder 21"/>
          <p:cNvSpPr>
            <a:spLocks noGrp="1"/>
          </p:cNvSpPr>
          <p:nvPr>
            <p:ph type="body" sz="quarter" idx="116"/>
          </p:nvPr>
        </p:nvSpPr>
        <p:spPr>
          <a:xfrm>
            <a:off x="601133"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69" name="Text Placeholder 21"/>
          <p:cNvSpPr>
            <a:spLocks noGrp="1"/>
          </p:cNvSpPr>
          <p:nvPr>
            <p:ph type="body" sz="quarter" idx="117"/>
          </p:nvPr>
        </p:nvSpPr>
        <p:spPr>
          <a:xfrm>
            <a:off x="601133" y="6020181"/>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0" name="Text Placeholder 21"/>
          <p:cNvSpPr>
            <a:spLocks noGrp="1"/>
          </p:cNvSpPr>
          <p:nvPr>
            <p:ph type="body" sz="quarter" idx="118"/>
          </p:nvPr>
        </p:nvSpPr>
        <p:spPr>
          <a:xfrm>
            <a:off x="601133"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00000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1"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p:txBody>
      </p:sp>
      <p:sp>
        <p:nvSpPr>
          <p:cNvPr id="71" name="Text Placeholder 21"/>
          <p:cNvSpPr>
            <a:spLocks noGrp="1"/>
          </p:cNvSpPr>
          <p:nvPr>
            <p:ph type="body" sz="quarter" idx="119"/>
          </p:nvPr>
        </p:nvSpPr>
        <p:spPr>
          <a:xfrm>
            <a:off x="2818451"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chemeClr val="tx1"/>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2" name="Text Placeholder 21"/>
          <p:cNvSpPr>
            <a:spLocks noGrp="1"/>
          </p:cNvSpPr>
          <p:nvPr>
            <p:ph type="body" sz="quarter" idx="120"/>
          </p:nvPr>
        </p:nvSpPr>
        <p:spPr>
          <a:xfrm>
            <a:off x="5035768"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3" name="Text Placeholder 21"/>
          <p:cNvSpPr>
            <a:spLocks noGrp="1"/>
          </p:cNvSpPr>
          <p:nvPr>
            <p:ph type="body" sz="quarter" idx="121"/>
          </p:nvPr>
        </p:nvSpPr>
        <p:spPr>
          <a:xfrm>
            <a:off x="7253085"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4" name="Text Placeholder 21"/>
          <p:cNvSpPr>
            <a:spLocks noGrp="1"/>
          </p:cNvSpPr>
          <p:nvPr>
            <p:ph type="body" sz="quarter" idx="122"/>
          </p:nvPr>
        </p:nvSpPr>
        <p:spPr>
          <a:xfrm>
            <a:off x="9470400" y="261823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5" name="Text Placeholder 21"/>
          <p:cNvSpPr>
            <a:spLocks noGrp="1"/>
          </p:cNvSpPr>
          <p:nvPr>
            <p:ph type="body" sz="quarter" idx="123"/>
          </p:nvPr>
        </p:nvSpPr>
        <p:spPr>
          <a:xfrm>
            <a:off x="2818451"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6" name="Text Placeholder 21"/>
          <p:cNvSpPr>
            <a:spLocks noGrp="1"/>
          </p:cNvSpPr>
          <p:nvPr>
            <p:ph type="body" sz="quarter" idx="124"/>
          </p:nvPr>
        </p:nvSpPr>
        <p:spPr>
          <a:xfrm>
            <a:off x="2818451"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7" name="Text Placeholder 21"/>
          <p:cNvSpPr>
            <a:spLocks noGrp="1"/>
          </p:cNvSpPr>
          <p:nvPr>
            <p:ph type="body" sz="quarter" idx="125"/>
          </p:nvPr>
        </p:nvSpPr>
        <p:spPr>
          <a:xfrm>
            <a:off x="5035768"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8" name="Text Placeholder 21"/>
          <p:cNvSpPr>
            <a:spLocks noGrp="1"/>
          </p:cNvSpPr>
          <p:nvPr>
            <p:ph type="body" sz="quarter" idx="126"/>
          </p:nvPr>
        </p:nvSpPr>
        <p:spPr>
          <a:xfrm>
            <a:off x="5035768"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79" name="Text Placeholder 21"/>
          <p:cNvSpPr>
            <a:spLocks noGrp="1"/>
          </p:cNvSpPr>
          <p:nvPr>
            <p:ph type="body" sz="quarter" idx="127"/>
          </p:nvPr>
        </p:nvSpPr>
        <p:spPr>
          <a:xfrm>
            <a:off x="7253085"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0" name="Text Placeholder 21"/>
          <p:cNvSpPr>
            <a:spLocks noGrp="1"/>
          </p:cNvSpPr>
          <p:nvPr>
            <p:ph type="body" sz="quarter" idx="128"/>
          </p:nvPr>
        </p:nvSpPr>
        <p:spPr>
          <a:xfrm>
            <a:off x="7253085"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1" name="Text Placeholder 21"/>
          <p:cNvSpPr>
            <a:spLocks noGrp="1"/>
          </p:cNvSpPr>
          <p:nvPr>
            <p:ph type="body" sz="quarter" idx="129"/>
          </p:nvPr>
        </p:nvSpPr>
        <p:spPr>
          <a:xfrm>
            <a:off x="9470400" y="4313682"/>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82" name="Text Placeholder 21"/>
          <p:cNvSpPr>
            <a:spLocks noGrp="1"/>
          </p:cNvSpPr>
          <p:nvPr>
            <p:ph type="body" sz="quarter" idx="130"/>
          </p:nvPr>
        </p:nvSpPr>
        <p:spPr>
          <a:xfrm>
            <a:off x="9470400" y="6024245"/>
            <a:ext cx="2112000" cy="182880"/>
          </a:xfrm>
          <a:prstGeom prst="rect">
            <a:avLst/>
          </a:prstGeom>
          <a:solidFill>
            <a:srgbClr val="FFFFFF"/>
          </a:solidFill>
          <a:ln w="9525">
            <a:solidFill>
              <a:srgbClr val="C0C0C0"/>
            </a:solidFill>
          </a:ln>
          <a:effectLst/>
        </p:spPr>
        <p:txBody>
          <a:bodyPr lIns="91440" tIns="0" rIns="91440" bIns="0" anchor="ctr" anchorCtr="0">
            <a:noAutofit/>
          </a:bodyPr>
          <a:lstStyle>
            <a:lvl1pPr marL="0" indent="0">
              <a:lnSpc>
                <a:spcPct val="100000"/>
              </a:lnSpc>
              <a:spcBef>
                <a:spcPts val="450"/>
              </a:spcBef>
              <a:buNone/>
              <a:defRPr sz="525" b="1" i="1"/>
            </a:lvl1pPr>
            <a:lvl2pPr marL="0" indent="0">
              <a:lnSpc>
                <a:spcPct val="100000"/>
              </a:lnSpc>
              <a:spcBef>
                <a:spcPts val="0"/>
              </a:spcBef>
              <a:buNone/>
              <a:defRPr sz="525" b="0">
                <a:solidFill>
                  <a:srgbClr val="000000"/>
                </a:solidFill>
              </a:defRPr>
            </a:lvl2pPr>
            <a:lvl3pPr marL="0" indent="0">
              <a:lnSpc>
                <a:spcPct val="100000"/>
              </a:lnSpc>
              <a:spcBef>
                <a:spcPts val="75"/>
              </a:spcBef>
              <a:buNone/>
              <a:defRPr sz="525" b="0" i="1">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p:txBody>
      </p:sp>
      <p:sp>
        <p:nvSpPr>
          <p:cNvPr id="36"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3" name="Slide Number Placeholder 9"/>
          <p:cNvSpPr>
            <a:spLocks noGrp="1"/>
          </p:cNvSpPr>
          <p:nvPr>
            <p:ph type="sldNum" sz="quarter" idx="131"/>
          </p:nvPr>
        </p:nvSpPr>
        <p:spPr/>
        <p:txBody>
          <a:bodyPr/>
          <a:lstStyle>
            <a:lvl1pPr>
              <a:defRPr/>
            </a:lvl1pPr>
          </a:lstStyle>
          <a:p>
            <a:fld id="{44A3DAED-98CA-ED44-BD8D-010557C4E8AD}" type="slidenum">
              <a:rPr lang="en-US" altLang="en-US"/>
              <a:pPr/>
              <a:t>‹#›</a:t>
            </a:fld>
            <a:endParaRPr lang="en-US" altLang="en-US"/>
          </a:p>
        </p:txBody>
      </p:sp>
      <p:sp>
        <p:nvSpPr>
          <p:cNvPr id="34" name="Footer Placeholder 12"/>
          <p:cNvSpPr>
            <a:spLocks noGrp="1"/>
          </p:cNvSpPr>
          <p:nvPr>
            <p:ph type="ftr" sz="quarter" idx="132"/>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414289563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mbstone - AWARDS V2">
    <p:spTree>
      <p:nvGrpSpPr>
        <p:cNvPr id="1" name=""/>
        <p:cNvGrpSpPr/>
        <p:nvPr/>
      </p:nvGrpSpPr>
      <p:grpSpPr>
        <a:xfrm>
          <a:off x="0" y="0"/>
          <a:ext cx="0" cy="0"/>
          <a:chOff x="0" y="0"/>
          <a:chExt cx="0" cy="0"/>
        </a:xfrm>
      </p:grpSpPr>
      <p:sp>
        <p:nvSpPr>
          <p:cNvPr id="6" name="Text Placeholder 21"/>
          <p:cNvSpPr>
            <a:spLocks noGrp="1"/>
          </p:cNvSpPr>
          <p:nvPr>
            <p:ph type="body" sz="quarter" idx="106"/>
          </p:nvPr>
        </p:nvSpPr>
        <p:spPr>
          <a:xfrm>
            <a:off x="601133"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1"/>
          <p:cNvSpPr>
            <a:spLocks noGrp="1"/>
          </p:cNvSpPr>
          <p:nvPr>
            <p:ph type="body" sz="quarter" idx="107"/>
          </p:nvPr>
        </p:nvSpPr>
        <p:spPr>
          <a:xfrm>
            <a:off x="601133" y="462280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1"/>
          <p:cNvSpPr>
            <a:spLocks noGrp="1"/>
          </p:cNvSpPr>
          <p:nvPr>
            <p:ph type="body" sz="quarter" idx="101"/>
          </p:nvPr>
        </p:nvSpPr>
        <p:spPr>
          <a:xfrm>
            <a:off x="601133"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75"/>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1"/>
          <p:cNvSpPr>
            <a:spLocks noGrp="1"/>
          </p:cNvSpPr>
          <p:nvPr>
            <p:ph type="body" sz="quarter" idx="102"/>
          </p:nvPr>
        </p:nvSpPr>
        <p:spPr>
          <a:xfrm>
            <a:off x="2818451"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1"/>
          <p:cNvSpPr>
            <a:spLocks noGrp="1"/>
          </p:cNvSpPr>
          <p:nvPr>
            <p:ph type="body" sz="quarter" idx="103"/>
          </p:nvPr>
        </p:nvSpPr>
        <p:spPr>
          <a:xfrm>
            <a:off x="5035768"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1"/>
          <p:cNvSpPr>
            <a:spLocks noGrp="1"/>
          </p:cNvSpPr>
          <p:nvPr>
            <p:ph type="body" sz="quarter" idx="104"/>
          </p:nvPr>
        </p:nvSpPr>
        <p:spPr>
          <a:xfrm>
            <a:off x="7253085"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1"/>
          <p:cNvSpPr>
            <a:spLocks noGrp="1"/>
          </p:cNvSpPr>
          <p:nvPr>
            <p:ph type="body" sz="quarter" idx="105"/>
          </p:nvPr>
        </p:nvSpPr>
        <p:spPr>
          <a:xfrm>
            <a:off x="9470400" y="1219200"/>
            <a:ext cx="2112000" cy="12954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1"/>
          <p:cNvSpPr>
            <a:spLocks noGrp="1"/>
          </p:cNvSpPr>
          <p:nvPr>
            <p:ph type="body" sz="quarter" idx="108"/>
          </p:nvPr>
        </p:nvSpPr>
        <p:spPr>
          <a:xfrm>
            <a:off x="2818451"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1"/>
          <p:cNvSpPr>
            <a:spLocks noGrp="1"/>
          </p:cNvSpPr>
          <p:nvPr>
            <p:ph type="body" sz="quarter" idx="109"/>
          </p:nvPr>
        </p:nvSpPr>
        <p:spPr>
          <a:xfrm>
            <a:off x="2818451"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21"/>
          <p:cNvSpPr>
            <a:spLocks noGrp="1"/>
          </p:cNvSpPr>
          <p:nvPr>
            <p:ph type="body" sz="quarter" idx="110"/>
          </p:nvPr>
        </p:nvSpPr>
        <p:spPr>
          <a:xfrm>
            <a:off x="5035768"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21"/>
          <p:cNvSpPr>
            <a:spLocks noGrp="1"/>
          </p:cNvSpPr>
          <p:nvPr>
            <p:ph type="body" sz="quarter" idx="111"/>
          </p:nvPr>
        </p:nvSpPr>
        <p:spPr>
          <a:xfrm>
            <a:off x="5035768"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1"/>
          <p:cNvSpPr>
            <a:spLocks noGrp="1"/>
          </p:cNvSpPr>
          <p:nvPr>
            <p:ph type="body" sz="quarter" idx="112"/>
          </p:nvPr>
        </p:nvSpPr>
        <p:spPr>
          <a:xfrm>
            <a:off x="7253085"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21"/>
          <p:cNvSpPr>
            <a:spLocks noGrp="1"/>
          </p:cNvSpPr>
          <p:nvPr>
            <p:ph type="body" sz="quarter" idx="113"/>
          </p:nvPr>
        </p:nvSpPr>
        <p:spPr>
          <a:xfrm>
            <a:off x="7253085"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21"/>
          <p:cNvSpPr>
            <a:spLocks noGrp="1"/>
          </p:cNvSpPr>
          <p:nvPr>
            <p:ph type="body" sz="quarter" idx="114"/>
          </p:nvPr>
        </p:nvSpPr>
        <p:spPr>
          <a:xfrm>
            <a:off x="9470400" y="2914650"/>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1"/>
          <p:cNvSpPr>
            <a:spLocks noGrp="1"/>
          </p:cNvSpPr>
          <p:nvPr>
            <p:ph type="body" sz="quarter" idx="115"/>
          </p:nvPr>
        </p:nvSpPr>
        <p:spPr>
          <a:xfrm>
            <a:off x="9470400" y="4626864"/>
            <a:ext cx="2112000" cy="1296000"/>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450"/>
              </a:spcBef>
              <a:buNone/>
              <a:defRPr sz="600" b="1"/>
            </a:lvl1pPr>
            <a:lvl2pPr marL="0" indent="0">
              <a:lnSpc>
                <a:spcPct val="100000"/>
              </a:lnSpc>
              <a:spcBef>
                <a:spcPts val="75"/>
              </a:spcBef>
              <a:buNone/>
              <a:defRPr sz="525" b="0">
                <a:solidFill>
                  <a:srgbClr val="808080"/>
                </a:solidFill>
              </a:defRPr>
            </a:lvl2pPr>
            <a:lvl3pPr marL="0" indent="0">
              <a:lnSpc>
                <a:spcPct val="100000"/>
              </a:lnSpc>
              <a:spcBef>
                <a:spcPts val="75"/>
              </a:spcBef>
              <a:buNone/>
              <a:defRPr sz="525" b="0">
                <a:solidFill>
                  <a:srgbClr val="808080"/>
                </a:solidFill>
              </a:defRPr>
            </a:lvl3pPr>
            <a:lvl4pPr marL="0" indent="0">
              <a:lnSpc>
                <a:spcPct val="100000"/>
              </a:lnSpc>
              <a:spcBef>
                <a:spcPts val="75"/>
              </a:spcBef>
              <a:buNone/>
              <a:defRPr sz="525" b="0">
                <a:solidFill>
                  <a:srgbClr val="808080"/>
                </a:solidFill>
              </a:defRPr>
            </a:lvl4pPr>
            <a:lvl5pPr marL="0" indent="0">
              <a:lnSpc>
                <a:spcPct val="100000"/>
              </a:lnSpc>
              <a:spcBef>
                <a:spcPts val="75"/>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1"/>
          <p:cNvSpPr>
            <a:spLocks noGrp="1"/>
          </p:cNvSpPr>
          <p:nvPr>
            <p:ph type="body" sz="quarter" idx="116"/>
          </p:nvPr>
        </p:nvSpPr>
        <p:spPr>
          <a:xfrm>
            <a:off x="601133" y="25123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2" name="Text Placeholder 21"/>
          <p:cNvSpPr>
            <a:spLocks noGrp="1"/>
          </p:cNvSpPr>
          <p:nvPr>
            <p:ph type="body" sz="quarter" idx="117"/>
          </p:nvPr>
        </p:nvSpPr>
        <p:spPr>
          <a:xfrm>
            <a:off x="2818449"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3" name="Text Placeholder 21"/>
          <p:cNvSpPr>
            <a:spLocks noGrp="1"/>
          </p:cNvSpPr>
          <p:nvPr>
            <p:ph type="body" sz="quarter" idx="118"/>
          </p:nvPr>
        </p:nvSpPr>
        <p:spPr>
          <a:xfrm>
            <a:off x="5035765"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4" name="Text Placeholder 21"/>
          <p:cNvSpPr>
            <a:spLocks noGrp="1"/>
          </p:cNvSpPr>
          <p:nvPr>
            <p:ph type="body" sz="quarter" idx="119"/>
          </p:nvPr>
        </p:nvSpPr>
        <p:spPr>
          <a:xfrm>
            <a:off x="7253081"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5" name="Text Placeholder 21"/>
          <p:cNvSpPr>
            <a:spLocks noGrp="1"/>
          </p:cNvSpPr>
          <p:nvPr>
            <p:ph type="body" sz="quarter" idx="120"/>
          </p:nvPr>
        </p:nvSpPr>
        <p:spPr>
          <a:xfrm>
            <a:off x="9470400" y="251460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6" name="Text Placeholder 21"/>
          <p:cNvSpPr>
            <a:spLocks noGrp="1"/>
          </p:cNvSpPr>
          <p:nvPr>
            <p:ph type="body" sz="quarter" idx="121"/>
          </p:nvPr>
        </p:nvSpPr>
        <p:spPr>
          <a:xfrm>
            <a:off x="601133"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7" name="Text Placeholder 21"/>
          <p:cNvSpPr>
            <a:spLocks noGrp="1"/>
          </p:cNvSpPr>
          <p:nvPr>
            <p:ph type="body" sz="quarter" idx="122"/>
          </p:nvPr>
        </p:nvSpPr>
        <p:spPr>
          <a:xfrm>
            <a:off x="2818449"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8" name="Text Placeholder 21"/>
          <p:cNvSpPr>
            <a:spLocks noGrp="1"/>
          </p:cNvSpPr>
          <p:nvPr>
            <p:ph type="body" sz="quarter" idx="123"/>
          </p:nvPr>
        </p:nvSpPr>
        <p:spPr>
          <a:xfrm>
            <a:off x="5035765"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9" name="Text Placeholder 21"/>
          <p:cNvSpPr>
            <a:spLocks noGrp="1"/>
          </p:cNvSpPr>
          <p:nvPr>
            <p:ph type="body" sz="quarter" idx="124"/>
          </p:nvPr>
        </p:nvSpPr>
        <p:spPr>
          <a:xfrm>
            <a:off x="7253081"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0" name="Text Placeholder 21"/>
          <p:cNvSpPr>
            <a:spLocks noGrp="1"/>
          </p:cNvSpPr>
          <p:nvPr>
            <p:ph type="body" sz="quarter" idx="125"/>
          </p:nvPr>
        </p:nvSpPr>
        <p:spPr>
          <a:xfrm>
            <a:off x="9470400" y="4210050"/>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1" name="Text Placeholder 21"/>
          <p:cNvSpPr>
            <a:spLocks noGrp="1"/>
          </p:cNvSpPr>
          <p:nvPr>
            <p:ph type="body" sz="quarter" idx="126"/>
          </p:nvPr>
        </p:nvSpPr>
        <p:spPr>
          <a:xfrm>
            <a:off x="601133"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2" name="Text Placeholder 21"/>
          <p:cNvSpPr>
            <a:spLocks noGrp="1"/>
          </p:cNvSpPr>
          <p:nvPr>
            <p:ph type="body" sz="quarter" idx="127"/>
          </p:nvPr>
        </p:nvSpPr>
        <p:spPr>
          <a:xfrm>
            <a:off x="2818449"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3" name="Text Placeholder 21"/>
          <p:cNvSpPr>
            <a:spLocks noGrp="1"/>
          </p:cNvSpPr>
          <p:nvPr>
            <p:ph type="body" sz="quarter" idx="128"/>
          </p:nvPr>
        </p:nvSpPr>
        <p:spPr>
          <a:xfrm>
            <a:off x="5035765"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4" name="Text Placeholder 21"/>
          <p:cNvSpPr>
            <a:spLocks noGrp="1"/>
          </p:cNvSpPr>
          <p:nvPr>
            <p:ph type="body" sz="quarter" idx="129"/>
          </p:nvPr>
        </p:nvSpPr>
        <p:spPr>
          <a:xfrm>
            <a:off x="7253081"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5" name="Text Placeholder 21"/>
          <p:cNvSpPr>
            <a:spLocks noGrp="1"/>
          </p:cNvSpPr>
          <p:nvPr>
            <p:ph type="body" sz="quarter" idx="130"/>
          </p:nvPr>
        </p:nvSpPr>
        <p:spPr>
          <a:xfrm>
            <a:off x="9470400" y="5919125"/>
            <a:ext cx="2112000" cy="28800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1"/>
          </p:nvPr>
        </p:nvSpPr>
        <p:spPr/>
        <p:txBody>
          <a:bodyPr/>
          <a:lstStyle>
            <a:lvl1pPr>
              <a:defRPr/>
            </a:lvl1pPr>
          </a:lstStyle>
          <a:p>
            <a:fld id="{465CD288-24B3-4B48-8EA0-67784588A8A0}" type="slidenum">
              <a:rPr lang="en-US" altLang="en-US"/>
              <a:pPr/>
              <a:t>‹#›</a:t>
            </a:fld>
            <a:endParaRPr lang="en-US" altLang="en-US"/>
          </a:p>
        </p:txBody>
      </p:sp>
      <p:sp>
        <p:nvSpPr>
          <p:cNvPr id="38" name="Footer Placeholder 12"/>
          <p:cNvSpPr>
            <a:spLocks noGrp="1"/>
          </p:cNvSpPr>
          <p:nvPr>
            <p:ph type="ftr" sz="quarter" idx="132"/>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12990083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ombstone - AWARDS V3">
    <p:spTree>
      <p:nvGrpSpPr>
        <p:cNvPr id="1" name=""/>
        <p:cNvGrpSpPr/>
        <p:nvPr/>
      </p:nvGrpSpPr>
      <p:grpSpPr>
        <a:xfrm>
          <a:off x="0" y="0"/>
          <a:ext cx="0" cy="0"/>
          <a:chOff x="0" y="0"/>
          <a:chExt cx="0" cy="0"/>
        </a:xfrm>
      </p:grpSpPr>
      <p:sp>
        <p:nvSpPr>
          <p:cNvPr id="6" name="Text Placeholder 21"/>
          <p:cNvSpPr>
            <a:spLocks noGrp="1"/>
          </p:cNvSpPr>
          <p:nvPr>
            <p:ph type="body" sz="quarter" idx="106"/>
          </p:nvPr>
        </p:nvSpPr>
        <p:spPr>
          <a:xfrm>
            <a:off x="601133"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1"/>
          <p:cNvSpPr>
            <a:spLocks noGrp="1"/>
          </p:cNvSpPr>
          <p:nvPr>
            <p:ph type="body" sz="quarter" idx="107"/>
          </p:nvPr>
        </p:nvSpPr>
        <p:spPr>
          <a:xfrm>
            <a:off x="601133"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1"/>
          <p:cNvSpPr>
            <a:spLocks noGrp="1"/>
          </p:cNvSpPr>
          <p:nvPr>
            <p:ph type="body" sz="quarter" idx="101"/>
          </p:nvPr>
        </p:nvSpPr>
        <p:spPr>
          <a:xfrm>
            <a:off x="601133"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2pPr>
            <a:lvl3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3pPr>
            <a:lvl4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smtClean="0">
                <a:ln>
                  <a:noFill/>
                </a:ln>
                <a:solidFill>
                  <a:srgbClr val="808080"/>
                </a:solidFill>
                <a:effectLst/>
                <a:uLnTx/>
                <a:uFillTx/>
                <a:latin typeface="+mn-lt"/>
                <a:ea typeface="+mn-ea"/>
                <a:cs typeface="+mn-cs"/>
              </a:defRPr>
            </a:lvl4pPr>
            <a:lvl5pPr marL="0" indent="0" algn="l" defTabSz="685800" rtl="0" eaLnBrk="1" latinLnBrk="0" hangingPunct="1">
              <a:lnSpc>
                <a:spcPct val="100000"/>
              </a:lnSpc>
              <a:spcBef>
                <a:spcPts val="0"/>
              </a:spcBef>
              <a:buClr>
                <a:srgbClr val="9E3039"/>
              </a:buClr>
              <a:buFont typeface="Arial" pitchFamily="34" charset="0"/>
              <a:buNone/>
              <a:defRPr kumimoji="0" lang="en-US" sz="525" b="0" i="0" u="none" strike="noStrike" kern="1200" cap="none" spc="0" normalizeH="0" baseline="0" noProof="0" dirty="0">
                <a:ln>
                  <a:noFill/>
                </a:ln>
                <a:solidFill>
                  <a:srgbClr val="808080"/>
                </a:solidFill>
                <a:effectLst/>
                <a:uLnTx/>
                <a:uFillTx/>
                <a:latin typeface="+mn-lt"/>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1"/>
          <p:cNvSpPr>
            <a:spLocks noGrp="1"/>
          </p:cNvSpPr>
          <p:nvPr>
            <p:ph type="body" sz="quarter" idx="102"/>
          </p:nvPr>
        </p:nvSpPr>
        <p:spPr>
          <a:xfrm>
            <a:off x="2818451"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1"/>
          <p:cNvSpPr>
            <a:spLocks noGrp="1"/>
          </p:cNvSpPr>
          <p:nvPr>
            <p:ph type="body" sz="quarter" idx="103"/>
          </p:nvPr>
        </p:nvSpPr>
        <p:spPr>
          <a:xfrm>
            <a:off x="5035768"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1"/>
          <p:cNvSpPr>
            <a:spLocks noGrp="1"/>
          </p:cNvSpPr>
          <p:nvPr>
            <p:ph type="body" sz="quarter" idx="104"/>
          </p:nvPr>
        </p:nvSpPr>
        <p:spPr>
          <a:xfrm>
            <a:off x="7253085"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1"/>
          <p:cNvSpPr>
            <a:spLocks noGrp="1"/>
          </p:cNvSpPr>
          <p:nvPr>
            <p:ph type="body" sz="quarter" idx="105"/>
          </p:nvPr>
        </p:nvSpPr>
        <p:spPr>
          <a:xfrm>
            <a:off x="9470400" y="121920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1"/>
          <p:cNvSpPr>
            <a:spLocks noGrp="1"/>
          </p:cNvSpPr>
          <p:nvPr>
            <p:ph type="body" sz="quarter" idx="108"/>
          </p:nvPr>
        </p:nvSpPr>
        <p:spPr>
          <a:xfrm>
            <a:off x="2818451"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1"/>
          <p:cNvSpPr>
            <a:spLocks noGrp="1"/>
          </p:cNvSpPr>
          <p:nvPr>
            <p:ph type="body" sz="quarter" idx="109"/>
          </p:nvPr>
        </p:nvSpPr>
        <p:spPr>
          <a:xfrm>
            <a:off x="2818451"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21"/>
          <p:cNvSpPr>
            <a:spLocks noGrp="1"/>
          </p:cNvSpPr>
          <p:nvPr>
            <p:ph type="body" sz="quarter" idx="110"/>
          </p:nvPr>
        </p:nvSpPr>
        <p:spPr>
          <a:xfrm>
            <a:off x="5035768"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Text Placeholder 21"/>
          <p:cNvSpPr>
            <a:spLocks noGrp="1"/>
          </p:cNvSpPr>
          <p:nvPr>
            <p:ph type="body" sz="quarter" idx="111"/>
          </p:nvPr>
        </p:nvSpPr>
        <p:spPr>
          <a:xfrm>
            <a:off x="5035768"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1"/>
          <p:cNvSpPr>
            <a:spLocks noGrp="1"/>
          </p:cNvSpPr>
          <p:nvPr>
            <p:ph type="body" sz="quarter" idx="112"/>
          </p:nvPr>
        </p:nvSpPr>
        <p:spPr>
          <a:xfrm>
            <a:off x="7253085"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21"/>
          <p:cNvSpPr>
            <a:spLocks noGrp="1"/>
          </p:cNvSpPr>
          <p:nvPr>
            <p:ph type="body" sz="quarter" idx="113"/>
          </p:nvPr>
        </p:nvSpPr>
        <p:spPr>
          <a:xfrm>
            <a:off x="7253085"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21"/>
          <p:cNvSpPr>
            <a:spLocks noGrp="1"/>
          </p:cNvSpPr>
          <p:nvPr>
            <p:ph type="body" sz="quarter" idx="114"/>
          </p:nvPr>
        </p:nvSpPr>
        <p:spPr>
          <a:xfrm>
            <a:off x="9470400" y="2914650"/>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21"/>
          <p:cNvSpPr>
            <a:spLocks noGrp="1"/>
          </p:cNvSpPr>
          <p:nvPr>
            <p:ph type="body" sz="quarter" idx="115"/>
          </p:nvPr>
        </p:nvSpPr>
        <p:spPr>
          <a:xfrm>
            <a:off x="9470400" y="4626864"/>
            <a:ext cx="2112000" cy="1216152"/>
          </a:xfrm>
          <a:prstGeom prst="rect">
            <a:avLst/>
          </a:prstGeom>
          <a:solidFill>
            <a:srgbClr val="FFFFFF"/>
          </a:solidFill>
          <a:ln w="9525">
            <a:solidFill>
              <a:srgbClr val="C0C0C0"/>
            </a:solidFill>
          </a:ln>
          <a:effectLst/>
        </p:spPr>
        <p:txBody>
          <a:bodyPr lIns="91440" tIns="93600" rIns="91440" bIns="504000">
            <a:noAutofit/>
          </a:bodyPr>
          <a:lstStyle>
            <a:lvl1pPr marL="0" indent="0">
              <a:lnSpc>
                <a:spcPct val="100000"/>
              </a:lnSpc>
              <a:spcBef>
                <a:spcPts val="225"/>
              </a:spcBef>
              <a:buNone/>
              <a:defRPr sz="600" b="1"/>
            </a:lvl1pPr>
            <a:lvl2pPr marL="0" indent="0">
              <a:lnSpc>
                <a:spcPct val="100000"/>
              </a:lnSpc>
              <a:spcBef>
                <a:spcPts val="0"/>
              </a:spcBef>
              <a:buNone/>
              <a:defRPr sz="525" b="0">
                <a:solidFill>
                  <a:srgbClr val="808080"/>
                </a:solidFill>
              </a:defRPr>
            </a:lvl2pPr>
            <a:lvl3pPr marL="0" indent="0">
              <a:lnSpc>
                <a:spcPct val="100000"/>
              </a:lnSpc>
              <a:spcBef>
                <a:spcPts val="0"/>
              </a:spcBef>
              <a:buNone/>
              <a:defRPr sz="525" b="0">
                <a:solidFill>
                  <a:srgbClr val="808080"/>
                </a:solidFill>
              </a:defRPr>
            </a:lvl3pPr>
            <a:lvl4pPr marL="0" indent="0">
              <a:lnSpc>
                <a:spcPct val="100000"/>
              </a:lnSpc>
              <a:spcBef>
                <a:spcPts val="0"/>
              </a:spcBef>
              <a:buNone/>
              <a:defRPr sz="525" b="0">
                <a:solidFill>
                  <a:srgbClr val="808080"/>
                </a:solidFill>
              </a:defRPr>
            </a:lvl4pPr>
            <a:lvl5pPr marL="0" indent="0">
              <a:lnSpc>
                <a:spcPct val="100000"/>
              </a:lnSpc>
              <a:spcBef>
                <a:spcPts val="0"/>
              </a:spcBef>
              <a:buNone/>
              <a:defRPr sz="525" b="0">
                <a:solidFill>
                  <a:srgbClr val="80808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1"/>
          <p:cNvSpPr>
            <a:spLocks noGrp="1"/>
          </p:cNvSpPr>
          <p:nvPr>
            <p:ph type="body" sz="quarter" idx="116"/>
          </p:nvPr>
        </p:nvSpPr>
        <p:spPr>
          <a:xfrm>
            <a:off x="601133"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2" name="Text Placeholder 21"/>
          <p:cNvSpPr>
            <a:spLocks noGrp="1"/>
          </p:cNvSpPr>
          <p:nvPr>
            <p:ph type="body" sz="quarter" idx="117"/>
          </p:nvPr>
        </p:nvSpPr>
        <p:spPr>
          <a:xfrm>
            <a:off x="2818449"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3" name="Text Placeholder 21"/>
          <p:cNvSpPr>
            <a:spLocks noGrp="1"/>
          </p:cNvSpPr>
          <p:nvPr>
            <p:ph type="body" sz="quarter" idx="118"/>
          </p:nvPr>
        </p:nvSpPr>
        <p:spPr>
          <a:xfrm>
            <a:off x="5035765"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4" name="Text Placeholder 21"/>
          <p:cNvSpPr>
            <a:spLocks noGrp="1"/>
          </p:cNvSpPr>
          <p:nvPr>
            <p:ph type="body" sz="quarter" idx="119"/>
          </p:nvPr>
        </p:nvSpPr>
        <p:spPr>
          <a:xfrm>
            <a:off x="7253081"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5" name="Text Placeholder 21"/>
          <p:cNvSpPr>
            <a:spLocks noGrp="1"/>
          </p:cNvSpPr>
          <p:nvPr>
            <p:ph type="body" sz="quarter" idx="120"/>
          </p:nvPr>
        </p:nvSpPr>
        <p:spPr>
          <a:xfrm>
            <a:off x="9470400" y="2432304"/>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6" name="Text Placeholder 21"/>
          <p:cNvSpPr>
            <a:spLocks noGrp="1"/>
          </p:cNvSpPr>
          <p:nvPr>
            <p:ph type="body" sz="quarter" idx="121"/>
          </p:nvPr>
        </p:nvSpPr>
        <p:spPr>
          <a:xfrm>
            <a:off x="601133"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7" name="Text Placeholder 21"/>
          <p:cNvSpPr>
            <a:spLocks noGrp="1"/>
          </p:cNvSpPr>
          <p:nvPr>
            <p:ph type="body" sz="quarter" idx="122"/>
          </p:nvPr>
        </p:nvSpPr>
        <p:spPr>
          <a:xfrm>
            <a:off x="2818449"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8" name="Text Placeholder 21"/>
          <p:cNvSpPr>
            <a:spLocks noGrp="1"/>
          </p:cNvSpPr>
          <p:nvPr>
            <p:ph type="body" sz="quarter" idx="123"/>
          </p:nvPr>
        </p:nvSpPr>
        <p:spPr>
          <a:xfrm>
            <a:off x="5035765"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29" name="Text Placeholder 21"/>
          <p:cNvSpPr>
            <a:spLocks noGrp="1"/>
          </p:cNvSpPr>
          <p:nvPr>
            <p:ph type="body" sz="quarter" idx="124"/>
          </p:nvPr>
        </p:nvSpPr>
        <p:spPr>
          <a:xfrm>
            <a:off x="7253081"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0" name="Text Placeholder 21"/>
          <p:cNvSpPr>
            <a:spLocks noGrp="1"/>
          </p:cNvSpPr>
          <p:nvPr>
            <p:ph type="body" sz="quarter" idx="125"/>
          </p:nvPr>
        </p:nvSpPr>
        <p:spPr>
          <a:xfrm>
            <a:off x="9470400" y="4133088"/>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1" name="Text Placeholder 21"/>
          <p:cNvSpPr>
            <a:spLocks noGrp="1"/>
          </p:cNvSpPr>
          <p:nvPr>
            <p:ph type="body" sz="quarter" idx="126"/>
          </p:nvPr>
        </p:nvSpPr>
        <p:spPr>
          <a:xfrm>
            <a:off x="601133"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2" name="Text Placeholder 21"/>
          <p:cNvSpPr>
            <a:spLocks noGrp="1"/>
          </p:cNvSpPr>
          <p:nvPr>
            <p:ph type="body" sz="quarter" idx="127"/>
          </p:nvPr>
        </p:nvSpPr>
        <p:spPr>
          <a:xfrm>
            <a:off x="2818449"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3" name="Text Placeholder 21"/>
          <p:cNvSpPr>
            <a:spLocks noGrp="1"/>
          </p:cNvSpPr>
          <p:nvPr>
            <p:ph type="body" sz="quarter" idx="128"/>
          </p:nvPr>
        </p:nvSpPr>
        <p:spPr>
          <a:xfrm>
            <a:off x="5035765"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4" name="Text Placeholder 21"/>
          <p:cNvSpPr>
            <a:spLocks noGrp="1"/>
          </p:cNvSpPr>
          <p:nvPr>
            <p:ph type="body" sz="quarter" idx="129"/>
          </p:nvPr>
        </p:nvSpPr>
        <p:spPr>
          <a:xfrm>
            <a:off x="7253081"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5" name="Text Placeholder 21"/>
          <p:cNvSpPr>
            <a:spLocks noGrp="1"/>
          </p:cNvSpPr>
          <p:nvPr>
            <p:ph type="body" sz="quarter" idx="130"/>
          </p:nvPr>
        </p:nvSpPr>
        <p:spPr>
          <a:xfrm>
            <a:off x="9470400" y="5843016"/>
            <a:ext cx="2112000" cy="365760"/>
          </a:xfrm>
          <a:prstGeom prst="rect">
            <a:avLst/>
          </a:prstGeom>
          <a:solidFill>
            <a:schemeClr val="bg1"/>
          </a:solidFill>
          <a:ln w="9525">
            <a:solidFill>
              <a:srgbClr val="C0C0C0"/>
            </a:solidFill>
          </a:ln>
          <a:effectLst/>
        </p:spPr>
        <p:txBody>
          <a:bodyPr wrap="none" lIns="0" tIns="0" rIns="0" bIns="0">
            <a:noAutofit/>
          </a:bodyPr>
          <a:lstStyle>
            <a:lvl1pPr marL="0" indent="0">
              <a:lnSpc>
                <a:spcPct val="100000"/>
              </a:lnSpc>
              <a:spcBef>
                <a:spcPts val="300"/>
              </a:spcBef>
              <a:buNone/>
              <a:defRPr sz="900" b="1">
                <a:solidFill>
                  <a:srgbClr val="FFFFFF"/>
                </a:solidFill>
              </a:defRPr>
            </a:lvl1pPr>
            <a:lvl2pPr marL="0" indent="0">
              <a:lnSpc>
                <a:spcPct val="100000"/>
              </a:lnSpc>
              <a:spcBef>
                <a:spcPts val="75"/>
              </a:spcBef>
              <a:spcAft>
                <a:spcPts val="150"/>
              </a:spcAft>
              <a:buNone/>
              <a:defRPr sz="600" b="0">
                <a:solidFill>
                  <a:srgbClr val="D9D9D9"/>
                </a:solidFill>
              </a:defRPr>
            </a:lvl2pPr>
            <a:lvl3pPr marL="0" indent="0">
              <a:lnSpc>
                <a:spcPct val="100000"/>
              </a:lnSpc>
              <a:spcBef>
                <a:spcPts val="75"/>
              </a:spcBef>
              <a:spcAft>
                <a:spcPts val="150"/>
              </a:spcAft>
              <a:buNone/>
              <a:defRPr sz="600" b="0">
                <a:solidFill>
                  <a:srgbClr val="D9D9D9"/>
                </a:solidFill>
              </a:defRPr>
            </a:lvl3pPr>
            <a:lvl4pPr marL="0" indent="0">
              <a:lnSpc>
                <a:spcPct val="100000"/>
              </a:lnSpc>
              <a:spcBef>
                <a:spcPts val="75"/>
              </a:spcBef>
              <a:spcAft>
                <a:spcPts val="150"/>
              </a:spcAft>
              <a:buNone/>
              <a:defRPr sz="600" b="0">
                <a:solidFill>
                  <a:srgbClr val="D9D9D9"/>
                </a:solidFill>
              </a:defRPr>
            </a:lvl4pPr>
            <a:lvl5pPr marL="0" indent="0">
              <a:lnSpc>
                <a:spcPct val="100000"/>
              </a:lnSpc>
              <a:spcBef>
                <a:spcPts val="75"/>
              </a:spcBef>
              <a:spcAft>
                <a:spcPts val="150"/>
              </a:spcAft>
              <a:buNone/>
              <a:defRPr sz="600" b="0">
                <a:solidFill>
                  <a:srgbClr val="D9D9D9"/>
                </a:solidFill>
              </a:defRPr>
            </a:lvl5pPr>
          </a:lstStyle>
          <a:p>
            <a:pPr lvl="0"/>
            <a:r>
              <a:rPr lang="en-US"/>
              <a:t>Click to edit Master text styles</a:t>
            </a:r>
          </a:p>
        </p:txBody>
      </p:sp>
      <p:sp>
        <p:nvSpPr>
          <p:cNvPr id="37" name="Rectangle 2"/>
          <p:cNvSpPr>
            <a:spLocks noGrp="1" noChangeArrowheads="1"/>
          </p:cNvSpPr>
          <p:nvPr>
            <p:ph type="title"/>
          </p:nvPr>
        </p:nvSpPr>
        <p:spPr bwMode="gray">
          <a:xfrm>
            <a:off x="596902"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6" name="Slide Number Placeholder 9"/>
          <p:cNvSpPr>
            <a:spLocks noGrp="1"/>
          </p:cNvSpPr>
          <p:nvPr>
            <p:ph type="sldNum" sz="quarter" idx="131"/>
          </p:nvPr>
        </p:nvSpPr>
        <p:spPr/>
        <p:txBody>
          <a:bodyPr/>
          <a:lstStyle>
            <a:lvl1pPr>
              <a:defRPr/>
            </a:lvl1pPr>
          </a:lstStyle>
          <a:p>
            <a:fld id="{90FE7E78-F63E-6945-90BC-87516667A720}" type="slidenum">
              <a:rPr lang="en-US" altLang="en-US"/>
              <a:pPr/>
              <a:t>‹#›</a:t>
            </a:fld>
            <a:endParaRPr lang="en-US" altLang="en-US"/>
          </a:p>
        </p:txBody>
      </p:sp>
      <p:sp>
        <p:nvSpPr>
          <p:cNvPr id="38" name="Footer Placeholder 12"/>
          <p:cNvSpPr>
            <a:spLocks noGrp="1"/>
          </p:cNvSpPr>
          <p:nvPr>
            <p:ph type="ftr" sz="quarter" idx="132"/>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01416016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52400"/>
            <a:ext cx="10363200" cy="6096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914400" y="914400"/>
            <a:ext cx="10363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p:cNvSpPr>
            <a:spLocks noGrp="1" noChangeArrowheads="1"/>
          </p:cNvSpPr>
          <p:nvPr>
            <p:ph type="ftr" sz="quarter" idx="10"/>
          </p:nvPr>
        </p:nvSpPr>
        <p:spPr/>
        <p:txBody>
          <a:bodyPr/>
          <a:lstStyle>
            <a:lvl1pPr>
              <a:defRPr b="0"/>
            </a:lvl1pPr>
          </a:lstStyle>
          <a:p>
            <a:r>
              <a:rPr lang="en-US"/>
              <a:t>Residual Income</a:t>
            </a:r>
            <a:endParaRPr lang="en-US" dirty="0"/>
          </a:p>
        </p:txBody>
      </p:sp>
      <p:sp>
        <p:nvSpPr>
          <p:cNvPr id="5" name="Rectangle 4"/>
          <p:cNvSpPr>
            <a:spLocks noGrp="1" noChangeArrowheads="1"/>
          </p:cNvSpPr>
          <p:nvPr>
            <p:ph type="sldNum" sz="quarter" idx="11"/>
          </p:nvPr>
        </p:nvSpPr>
        <p:spPr/>
        <p:txBody>
          <a:bodyPr/>
          <a:lstStyle>
            <a:lvl1pPr>
              <a:defRPr/>
            </a:lvl1pPr>
          </a:lstStyle>
          <a:p>
            <a:endParaRPr lang="en-US" dirty="0">
              <a:latin typeface="Calibri"/>
            </a:endParaRPr>
          </a:p>
          <a:p>
            <a:fld id="{32A47CA8-1D40-3C49-82CF-CF2201A41E4F}" type="slidenum">
              <a:rPr lang="en-US" smtClean="0">
                <a:latin typeface="Calibri"/>
              </a:rPr>
              <a:pPr/>
              <a:t>‹#›</a:t>
            </a:fld>
            <a:endParaRPr lang="en-US" dirty="0">
              <a:latin typeface="Calibri"/>
            </a:endParaRPr>
          </a:p>
        </p:txBody>
      </p:sp>
    </p:spTree>
    <p:extLst>
      <p:ext uri="{BB962C8B-B14F-4D97-AF65-F5344CB8AC3E}">
        <p14:creationId xmlns:p14="http://schemas.microsoft.com/office/powerpoint/2010/main" val="19447380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5" name="Footer Placeholder 4"/>
          <p:cNvSpPr>
            <a:spLocks noGrp="1"/>
          </p:cNvSpPr>
          <p:nvPr>
            <p:ph type="ftr" sz="quarter" idx="11"/>
          </p:nvPr>
        </p:nvSpPr>
        <p:spPr/>
        <p:txBody>
          <a:bodyPr/>
          <a:lstStyle/>
          <a:p>
            <a:r>
              <a:rPr lang="en-US"/>
              <a:t>Residual Income</a:t>
            </a:r>
          </a:p>
        </p:txBody>
      </p:sp>
      <p:sp>
        <p:nvSpPr>
          <p:cNvPr id="6" name="Slide Number Placeholder 5"/>
          <p:cNvSpPr>
            <a:spLocks noGrp="1"/>
          </p:cNvSpPr>
          <p:nvPr>
            <p:ph type="sldNum" sz="quarter" idx="12"/>
          </p:nvPr>
        </p:nvSpPr>
        <p:spPr/>
        <p:txBody>
          <a:bodyPr/>
          <a:lstStyle/>
          <a:p>
            <a:fld id="{96D85B43-D788-46F7-A773-91C165729B06}" type="slidenum">
              <a:rPr lang="en-US" smtClean="0"/>
              <a:t>‹#›</a:t>
            </a:fld>
            <a:endParaRPr lang="en-US"/>
          </a:p>
        </p:txBody>
      </p:sp>
    </p:spTree>
    <p:extLst>
      <p:ext uri="{BB962C8B-B14F-4D97-AF65-F5344CB8AC3E}">
        <p14:creationId xmlns:p14="http://schemas.microsoft.com/office/powerpoint/2010/main" val="298551148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838200"/>
            <a:ext cx="5537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045200" y="838200"/>
            <a:ext cx="5537200" cy="54102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r>
              <a:rPr lang="en-US"/>
              <a:t>Residual Income</a:t>
            </a:r>
          </a:p>
        </p:txBody>
      </p:sp>
      <p:sp>
        <p:nvSpPr>
          <p:cNvPr id="6" name="Rectangle 6"/>
          <p:cNvSpPr>
            <a:spLocks noGrp="1" noChangeArrowheads="1"/>
          </p:cNvSpPr>
          <p:nvPr>
            <p:ph type="sldNum" sz="quarter" idx="11"/>
          </p:nvPr>
        </p:nvSpPr>
        <p:spPr>
          <a:ln/>
        </p:spPr>
        <p:txBody>
          <a:bodyPr/>
          <a:lstStyle>
            <a:lvl1pPr>
              <a:defRPr/>
            </a:lvl1pPr>
          </a:lstStyle>
          <a:p>
            <a:fld id="{1C809E66-74DF-0C42-A43A-AEFFC49125CF}" type="slidenum">
              <a:rPr lang="en-US"/>
              <a:pPr/>
              <a:t>‹#›</a:t>
            </a:fld>
            <a:endParaRPr lang="en-US"/>
          </a:p>
        </p:txBody>
      </p:sp>
    </p:spTree>
    <p:extLst>
      <p:ext uri="{BB962C8B-B14F-4D97-AF65-F5344CB8AC3E}">
        <p14:creationId xmlns:p14="http://schemas.microsoft.com/office/powerpoint/2010/main" val="14216397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ext Placeholder 2"/>
          <p:cNvSpPr>
            <a:spLocks noGrp="1"/>
          </p:cNvSpPr>
          <p:nvPr>
            <p:ph type="body" sz="half" idx="1"/>
          </p:nvPr>
        </p:nvSpPr>
        <p:spPr>
          <a:xfrm>
            <a:off x="304800" y="838200"/>
            <a:ext cx="11277600" cy="26289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4800" y="3619500"/>
            <a:ext cx="11277600" cy="26289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r>
              <a:rPr lang="en-US"/>
              <a:t>Residual Income</a:t>
            </a:r>
          </a:p>
        </p:txBody>
      </p:sp>
      <p:sp>
        <p:nvSpPr>
          <p:cNvPr id="6" name="Rectangle 6"/>
          <p:cNvSpPr>
            <a:spLocks noGrp="1" noChangeArrowheads="1"/>
          </p:cNvSpPr>
          <p:nvPr>
            <p:ph type="sldNum" sz="quarter" idx="11"/>
          </p:nvPr>
        </p:nvSpPr>
        <p:spPr>
          <a:ln/>
        </p:spPr>
        <p:txBody>
          <a:bodyPr/>
          <a:lstStyle>
            <a:lvl1pPr>
              <a:defRPr/>
            </a:lvl1pPr>
          </a:lstStyle>
          <a:p>
            <a:fld id="{1F6B9BC8-751C-6A46-B5B7-840FAB6C1A54}" type="slidenum">
              <a:rPr lang="en-US"/>
              <a:pPr/>
              <a:t>‹#›</a:t>
            </a:fld>
            <a:endParaRPr lang="en-US"/>
          </a:p>
        </p:txBody>
      </p:sp>
    </p:spTree>
    <p:extLst>
      <p:ext uri="{BB962C8B-B14F-4D97-AF65-F5344CB8AC3E}">
        <p14:creationId xmlns:p14="http://schemas.microsoft.com/office/powerpoint/2010/main" val="310166500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11277600" cy="609600"/>
          </a:xfrm>
          <a:prstGeom prst="rect">
            <a:avLst/>
          </a:prstGeom>
        </p:spPr>
        <p:txBody>
          <a:bodyPr/>
          <a:lstStyle/>
          <a:p>
            <a:r>
              <a:rPr lang="en-US"/>
              <a:t>Click to edit Master title style</a:t>
            </a:r>
          </a:p>
        </p:txBody>
      </p:sp>
      <p:sp>
        <p:nvSpPr>
          <p:cNvPr id="3" name="Table Placeholder 2"/>
          <p:cNvSpPr>
            <a:spLocks noGrp="1"/>
          </p:cNvSpPr>
          <p:nvPr>
            <p:ph type="tbl" idx="1"/>
          </p:nvPr>
        </p:nvSpPr>
        <p:spPr>
          <a:xfrm>
            <a:off x="304800" y="838200"/>
            <a:ext cx="11277600" cy="5410200"/>
          </a:xfrm>
          <a:prstGeom prst="rect">
            <a:avLst/>
          </a:prstGeom>
        </p:spPr>
        <p:txBody>
          <a:bodyPr/>
          <a:lstStyle/>
          <a:p>
            <a:pPr lvl="0"/>
            <a:endParaRPr lang="en-US" noProof="0"/>
          </a:p>
        </p:txBody>
      </p:sp>
      <p:sp>
        <p:nvSpPr>
          <p:cNvPr id="4" name="Rectangle 5"/>
          <p:cNvSpPr>
            <a:spLocks noGrp="1" noChangeArrowheads="1"/>
          </p:cNvSpPr>
          <p:nvPr>
            <p:ph type="ftr" sz="quarter" idx="10"/>
          </p:nvPr>
        </p:nvSpPr>
        <p:spPr>
          <a:ln/>
        </p:spPr>
        <p:txBody>
          <a:bodyPr/>
          <a:lstStyle>
            <a:lvl1pPr>
              <a:defRPr/>
            </a:lvl1pPr>
          </a:lstStyle>
          <a:p>
            <a:r>
              <a:rPr lang="en-US"/>
              <a:t>Residual Income</a:t>
            </a:r>
          </a:p>
        </p:txBody>
      </p:sp>
      <p:sp>
        <p:nvSpPr>
          <p:cNvPr id="5" name="Rectangle 6"/>
          <p:cNvSpPr>
            <a:spLocks noGrp="1" noChangeArrowheads="1"/>
          </p:cNvSpPr>
          <p:nvPr>
            <p:ph type="sldNum" sz="quarter" idx="11"/>
          </p:nvPr>
        </p:nvSpPr>
        <p:spPr>
          <a:ln/>
        </p:spPr>
        <p:txBody>
          <a:bodyPr/>
          <a:lstStyle>
            <a:lvl1pPr>
              <a:defRPr/>
            </a:lvl1pPr>
          </a:lstStyle>
          <a:p>
            <a:fld id="{FFFC3B70-B114-674E-8EFF-281092C9D65E}" type="slidenum">
              <a:rPr lang="en-US"/>
              <a:pPr/>
              <a:t>‹#›</a:t>
            </a:fld>
            <a:endParaRPr lang="en-US"/>
          </a:p>
        </p:txBody>
      </p:sp>
    </p:spTree>
    <p:extLst>
      <p:ext uri="{BB962C8B-B14F-4D97-AF65-F5344CB8AC3E}">
        <p14:creationId xmlns:p14="http://schemas.microsoft.com/office/powerpoint/2010/main" val="221098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3" name="Slide Number Placeholder 9"/>
          <p:cNvSpPr>
            <a:spLocks noGrp="1"/>
          </p:cNvSpPr>
          <p:nvPr>
            <p:ph type="sldNum" sz="quarter" idx="10"/>
          </p:nvPr>
        </p:nvSpPr>
        <p:spPr/>
        <p:txBody>
          <a:bodyPr/>
          <a:lstStyle>
            <a:lvl1pPr>
              <a:defRPr/>
            </a:lvl1pPr>
          </a:lstStyle>
          <a:p>
            <a:fld id="{395527EB-3756-C241-BFD3-DBB1E111190F}" type="slidenum">
              <a:rPr lang="en-US" altLang="en-US"/>
              <a:pPr/>
              <a:t>‹#›</a:t>
            </a:fld>
            <a:endParaRPr lang="en-US" altLang="en-US"/>
          </a:p>
        </p:txBody>
      </p:sp>
      <p:sp>
        <p:nvSpPr>
          <p:cNvPr id="4" name="Footer Placeholder 12"/>
          <p:cNvSpPr>
            <a:spLocks noGrp="1"/>
          </p:cNvSpPr>
          <p:nvPr>
            <p:ph type="ftr" sz="quarter" idx="11"/>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160515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ide by Side w/Header">
    <p:spTree>
      <p:nvGrpSpPr>
        <p:cNvPr id="1" name=""/>
        <p:cNvGrpSpPr/>
        <p:nvPr/>
      </p:nvGrpSpPr>
      <p:grpSpPr>
        <a:xfrm>
          <a:off x="0" y="0"/>
          <a:ext cx="0" cy="0"/>
          <a:chOff x="0" y="0"/>
          <a:chExt cx="0" cy="0"/>
        </a:xfrm>
      </p:grpSpPr>
      <p:sp>
        <p:nvSpPr>
          <p:cNvPr id="7" name="Text Placeholder 2"/>
          <p:cNvSpPr>
            <a:spLocks noGrp="1"/>
          </p:cNvSpPr>
          <p:nvPr>
            <p:ph type="body" idx="1"/>
          </p:nvPr>
        </p:nvSpPr>
        <p:spPr>
          <a:xfrm>
            <a:off x="505884" y="1371600"/>
            <a:ext cx="5386917"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299200" y="1371600"/>
            <a:ext cx="5386917"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10"/>
          <p:cNvSpPr>
            <a:spLocks noGrp="1"/>
          </p:cNvSpPr>
          <p:nvPr>
            <p:ph sz="quarter" idx="20"/>
          </p:nvPr>
        </p:nvSpPr>
        <p:spPr>
          <a:xfrm>
            <a:off x="505883" y="1807534"/>
            <a:ext cx="5388864"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0"/>
          <p:cNvSpPr>
            <a:spLocks noGrp="1"/>
          </p:cNvSpPr>
          <p:nvPr>
            <p:ph sz="quarter" idx="21"/>
          </p:nvPr>
        </p:nvSpPr>
        <p:spPr>
          <a:xfrm>
            <a:off x="6299200" y="1807534"/>
            <a:ext cx="5388864" cy="4343400"/>
          </a:xfrm>
          <a:prstGeom prst="rect">
            <a:avLst/>
          </a:prstGeom>
          <a:solidFill>
            <a:srgbClr val="FFFFFF"/>
          </a:solidFill>
          <a:ln>
            <a:solidFill>
              <a:srgbClr val="C0C0C0"/>
            </a:solidFill>
          </a:ln>
        </p:spPr>
        <p:txBody>
          <a:bodyPr/>
          <a:lstStyle>
            <a:lvl1pPr marL="171450" indent="-171450">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0" name="Slide Number Placeholder 9"/>
          <p:cNvSpPr>
            <a:spLocks noGrp="1"/>
          </p:cNvSpPr>
          <p:nvPr>
            <p:ph type="sldNum" sz="quarter" idx="22"/>
          </p:nvPr>
        </p:nvSpPr>
        <p:spPr/>
        <p:txBody>
          <a:bodyPr/>
          <a:lstStyle>
            <a:lvl1pPr>
              <a:defRPr/>
            </a:lvl1pPr>
          </a:lstStyle>
          <a:p>
            <a:fld id="{856F0A94-AD2E-974D-AF6B-04AF335E854A}" type="slidenum">
              <a:rPr lang="en-US" altLang="en-US"/>
              <a:pPr/>
              <a:t>‹#›</a:t>
            </a:fld>
            <a:endParaRPr lang="en-US" altLang="en-US"/>
          </a:p>
        </p:txBody>
      </p:sp>
      <p:sp>
        <p:nvSpPr>
          <p:cNvPr id="13" name="Footer Placeholder 12"/>
          <p:cNvSpPr>
            <a:spLocks noGrp="1"/>
          </p:cNvSpPr>
          <p:nvPr>
            <p:ph type="ftr" sz="quarter" idx="23"/>
          </p:nvPr>
        </p:nvSpPr>
        <p:spPr/>
        <p:txBody>
          <a:bodyPr/>
          <a:lstStyle>
            <a:lvl1pPr>
              <a:defRPr/>
            </a:lvl1pPr>
          </a:lstStyle>
          <a:p>
            <a:pPr>
              <a:defRPr/>
            </a:pPr>
            <a:r>
              <a:rPr lang="en-US"/>
              <a:t>Residual Income</a:t>
            </a:r>
          </a:p>
        </p:txBody>
      </p:sp>
    </p:spTree>
    <p:extLst>
      <p:ext uri="{BB962C8B-B14F-4D97-AF65-F5344CB8AC3E}">
        <p14:creationId xmlns:p14="http://schemas.microsoft.com/office/powerpoint/2010/main" val="3419681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ide by Side Arrow Right">
    <p:spTree>
      <p:nvGrpSpPr>
        <p:cNvPr id="1" name=""/>
        <p:cNvGrpSpPr/>
        <p:nvPr/>
      </p:nvGrpSpPr>
      <p:grpSpPr>
        <a:xfrm>
          <a:off x="0" y="0"/>
          <a:ext cx="0" cy="0"/>
          <a:chOff x="0" y="0"/>
          <a:chExt cx="0" cy="0"/>
        </a:xfrm>
      </p:grpSpPr>
      <p:sp>
        <p:nvSpPr>
          <p:cNvPr id="10" name="Right Arrow 9"/>
          <p:cNvSpPr/>
          <p:nvPr userDrawn="1"/>
        </p:nvSpPr>
        <p:spPr bwMode="auto">
          <a:xfrm>
            <a:off x="5384800" y="3046413"/>
            <a:ext cx="1320800" cy="1009650"/>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p:spPr>
        <p:txBody>
          <a:bodyPr/>
          <a:lstStyle/>
          <a:p>
            <a:pPr eaLnBrk="0" hangingPunct="0">
              <a:defRPr/>
            </a:pPr>
            <a:endParaRPr lang="en-US" sz="1350">
              <a:latin typeface="Arial" charset="0"/>
              <a:ea typeface="+mn-ea"/>
            </a:endParaRPr>
          </a:p>
        </p:txBody>
      </p:sp>
      <p:sp>
        <p:nvSpPr>
          <p:cNvPr id="7" name="Text Placeholder 2"/>
          <p:cNvSpPr>
            <a:spLocks noGrp="1"/>
          </p:cNvSpPr>
          <p:nvPr>
            <p:ph type="body" idx="1"/>
          </p:nvPr>
        </p:nvSpPr>
        <p:spPr>
          <a:xfrm>
            <a:off x="505883"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705600" y="1371600"/>
            <a:ext cx="4876800" cy="380392"/>
          </a:xfrm>
          <a:prstGeom prst="rect">
            <a:avLst/>
          </a:prstGeom>
          <a:solidFill>
            <a:schemeClr val="accent1"/>
          </a:solidFill>
          <a:ln cmpd="sng">
            <a:solidFill>
              <a:srgbClr val="B01C2E"/>
            </a:solidFill>
            <a:prstDash val="solid"/>
          </a:ln>
        </p:spPr>
        <p:txBody>
          <a:bodyPr lIns="91440" rIns="91440" anchor="ctr"/>
          <a:lstStyle>
            <a:lvl1pPr marL="0" marR="0" indent="0" algn="l" defTabSz="685800" rtl="0" eaLnBrk="1" fontAlgn="auto" latinLnBrk="0" hangingPunct="1">
              <a:lnSpc>
                <a:spcPct val="100000"/>
              </a:lnSpc>
              <a:spcBef>
                <a:spcPct val="20000"/>
              </a:spcBef>
              <a:spcAft>
                <a:spcPts val="0"/>
              </a:spcAft>
              <a:buClrTx/>
              <a:buSzTx/>
              <a:buFont typeface="Arial" pitchFamily="34" charset="0"/>
              <a:buNone/>
              <a:tabLst/>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10"/>
          <p:cNvSpPr>
            <a:spLocks noGrp="1"/>
          </p:cNvSpPr>
          <p:nvPr>
            <p:ph sz="quarter" idx="20"/>
          </p:nvPr>
        </p:nvSpPr>
        <p:spPr>
          <a:xfrm>
            <a:off x="505883"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0"/>
          <p:cNvSpPr>
            <a:spLocks noGrp="1"/>
          </p:cNvSpPr>
          <p:nvPr>
            <p:ph sz="quarter" idx="21"/>
          </p:nvPr>
        </p:nvSpPr>
        <p:spPr>
          <a:xfrm>
            <a:off x="6705600" y="1828800"/>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Arial" pitchFamily="34" charset="0"/>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1" name="Slide Number Placeholder 2"/>
          <p:cNvSpPr>
            <a:spLocks noGrp="1"/>
          </p:cNvSpPr>
          <p:nvPr>
            <p:ph type="sldNum" sz="quarter" idx="22"/>
          </p:nvPr>
        </p:nvSpPr>
        <p:spPr/>
        <p:txBody>
          <a:bodyPr/>
          <a:lstStyle>
            <a:lvl1pPr>
              <a:defRPr/>
            </a:lvl1pPr>
          </a:lstStyle>
          <a:p>
            <a:fld id="{652385A1-7A9F-1D44-AA51-16856D64E5B5}" type="slidenum">
              <a:rPr lang="en-US" altLang="en-US"/>
              <a:pPr/>
              <a:t>‹#›</a:t>
            </a:fld>
            <a:endParaRPr lang="en-US" altLang="en-US"/>
          </a:p>
        </p:txBody>
      </p:sp>
      <p:sp>
        <p:nvSpPr>
          <p:cNvPr id="14" name="Footer Placeholder 9"/>
          <p:cNvSpPr>
            <a:spLocks noGrp="1"/>
          </p:cNvSpPr>
          <p:nvPr>
            <p:ph type="ftr" sz="quarter" idx="23"/>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1276784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de by Side Double Arrow">
    <p:spTree>
      <p:nvGrpSpPr>
        <p:cNvPr id="1" name=""/>
        <p:cNvGrpSpPr/>
        <p:nvPr/>
      </p:nvGrpSpPr>
      <p:grpSpPr>
        <a:xfrm>
          <a:off x="0" y="0"/>
          <a:ext cx="0" cy="0"/>
          <a:chOff x="0" y="0"/>
          <a:chExt cx="0" cy="0"/>
        </a:xfrm>
      </p:grpSpPr>
      <p:sp>
        <p:nvSpPr>
          <p:cNvPr id="9" name="Right Arrow 8"/>
          <p:cNvSpPr/>
          <p:nvPr userDrawn="1"/>
        </p:nvSpPr>
        <p:spPr bwMode="auto">
          <a:xfrm>
            <a:off x="5359126" y="2692959"/>
            <a:ext cx="1326383" cy="1022294"/>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12" name="Right Arrow 11"/>
          <p:cNvSpPr/>
          <p:nvPr userDrawn="1"/>
        </p:nvSpPr>
        <p:spPr bwMode="auto">
          <a:xfrm rot="10800000">
            <a:off x="5427338" y="3778178"/>
            <a:ext cx="1353183" cy="1022289"/>
          </a:xfrm>
          <a:prstGeom prst="rightArrow">
            <a:avLst>
              <a:gd name="adj1" fmla="val 50000"/>
              <a:gd name="adj2" fmla="val 62230"/>
            </a:avLst>
          </a:prstGeom>
          <a:gradFill flip="none" rotWithShape="1">
            <a:gsLst>
              <a:gs pos="100000">
                <a:schemeClr val="bg1">
                  <a:lumMod val="65000"/>
                </a:schemeClr>
              </a:gs>
              <a:gs pos="0">
                <a:schemeClr val="bg1">
                  <a:lumMod val="85000"/>
                </a:schemeClr>
              </a:gs>
            </a:gsLst>
            <a:lin ang="0" scaled="1"/>
            <a:tileRect/>
          </a:gradFill>
          <a:ln w="9525" cap="flat" cmpd="sng" algn="ctr">
            <a:noFill/>
            <a:prstDash val="solid"/>
            <a:round/>
            <a:headEnd type="none" w="med" len="med"/>
            <a:tailEnd type="none" w="med" len="med"/>
          </a:ln>
          <a:effectLst/>
          <a:scene3d>
            <a:camera prst="orthographicFront"/>
            <a:lightRig rig="threePt" dir="t"/>
          </a:scene3d>
          <a:sp3d prstMaterial="dkEdge"/>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a:defRPr/>
            </a:pPr>
            <a:endParaRPr lang="en-US" sz="1350">
              <a:latin typeface="Arial" charset="0"/>
              <a:ea typeface="+mn-ea"/>
            </a:endParaRPr>
          </a:p>
        </p:txBody>
      </p:sp>
      <p:sp>
        <p:nvSpPr>
          <p:cNvPr id="7" name="Text Placeholder 2"/>
          <p:cNvSpPr>
            <a:spLocks noGrp="1"/>
          </p:cNvSpPr>
          <p:nvPr>
            <p:ph type="body" idx="1"/>
          </p:nvPr>
        </p:nvSpPr>
        <p:spPr>
          <a:xfrm>
            <a:off x="505883"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2"/>
          <p:cNvSpPr>
            <a:spLocks noGrp="1"/>
          </p:cNvSpPr>
          <p:nvPr>
            <p:ph type="body" idx="19"/>
          </p:nvPr>
        </p:nvSpPr>
        <p:spPr>
          <a:xfrm>
            <a:off x="6705600" y="1371600"/>
            <a:ext cx="4876800" cy="380392"/>
          </a:xfrm>
          <a:prstGeom prst="rect">
            <a:avLst/>
          </a:prstGeom>
          <a:solidFill>
            <a:schemeClr val="accent1"/>
          </a:solidFill>
          <a:ln cmpd="sng">
            <a:solidFill>
              <a:srgbClr val="B01C2E"/>
            </a:solidFill>
            <a:prstDash val="solid"/>
          </a:ln>
        </p:spPr>
        <p:txBody>
          <a:bodyPr lIns="91440" rIns="91440" anchor="ctr"/>
          <a:lstStyle>
            <a:lvl1pPr marL="0" indent="0">
              <a:buNone/>
              <a:defRPr sz="9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10"/>
          <p:cNvSpPr>
            <a:spLocks noGrp="1"/>
          </p:cNvSpPr>
          <p:nvPr>
            <p:ph sz="quarter" idx="20"/>
          </p:nvPr>
        </p:nvSpPr>
        <p:spPr>
          <a:xfrm>
            <a:off x="505883"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mn-cs"/>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0"/>
          <p:cNvSpPr>
            <a:spLocks noGrp="1"/>
          </p:cNvSpPr>
          <p:nvPr>
            <p:ph sz="quarter" idx="21"/>
          </p:nvPr>
        </p:nvSpPr>
        <p:spPr>
          <a:xfrm>
            <a:off x="6705600" y="1807534"/>
            <a:ext cx="4876800" cy="4343400"/>
          </a:xfrm>
          <a:prstGeom prst="rect">
            <a:avLst/>
          </a:prstGeom>
          <a:solidFill>
            <a:srgbClr val="FFFFFF"/>
          </a:solidFill>
          <a:ln>
            <a:solidFill>
              <a:srgbClr val="C0C0C0"/>
            </a:solidFill>
          </a:ln>
        </p:spPr>
        <p:txBody>
          <a:bodyPr/>
          <a:lstStyle>
            <a:lvl1pPr marL="171450" indent="-171450">
              <a:spcBef>
                <a:spcPts val="18"/>
              </a:spcBef>
              <a:buClr>
                <a:schemeClr val="accent1"/>
              </a:buClr>
              <a:buFont typeface="Wingdings 2" pitchFamily="18" charset="2"/>
              <a:buChar char=""/>
              <a:defRPr sz="900"/>
            </a:lvl1pPr>
            <a:lvl2pPr marL="342900" indent="-171450">
              <a:buClr>
                <a:schemeClr val="accent1"/>
              </a:buClr>
              <a:buFont typeface="Arial" pitchFamily="34" charset="0"/>
              <a:buChar char="•"/>
              <a:defRPr lang="en-US" sz="900" kern="1200" dirty="0" smtClean="0">
                <a:solidFill>
                  <a:schemeClr val="tx1"/>
                </a:solidFill>
                <a:latin typeface="+mn-lt"/>
                <a:ea typeface="+mn-ea"/>
                <a:cs typeface="+mn-cs"/>
              </a:defRPr>
            </a:lvl2pPr>
            <a:lvl3pPr marL="514350">
              <a:buClr>
                <a:schemeClr val="accent1"/>
              </a:buClr>
              <a:buFont typeface="Arial" pitchFamily="34" charset="0"/>
              <a:buChar char="–"/>
              <a:defRPr sz="900"/>
            </a:lvl3pPr>
            <a:lvl4pPr marL="685800">
              <a:buClr>
                <a:schemeClr val="accent1"/>
              </a:buClr>
              <a:buFont typeface="Arial" pitchFamily="34" charset="0"/>
              <a:buChar char="–"/>
              <a:defRPr sz="900"/>
            </a:lvl4pPr>
            <a:lvl5pPr marL="857250">
              <a:buClr>
                <a:schemeClr val="accent1"/>
              </a:buClr>
              <a:buFont typeface="Arial" pitchFamily="34" charset="0"/>
              <a:buChar char="–"/>
              <a:defRPr sz="9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Rectangle 2"/>
          <p:cNvSpPr>
            <a:spLocks noGrp="1" noChangeArrowheads="1"/>
          </p:cNvSpPr>
          <p:nvPr>
            <p:ph type="title"/>
          </p:nvPr>
        </p:nvSpPr>
        <p:spPr bwMode="gray">
          <a:xfrm>
            <a:off x="603255" y="2"/>
            <a:ext cx="10985500" cy="8985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lvl1pPr algn="l">
              <a:defRPr sz="1650"/>
            </a:lvl1pPr>
          </a:lstStyle>
          <a:p>
            <a:pPr lvl="0"/>
            <a:r>
              <a:rPr lang="en-US"/>
              <a:t>Click to edit Master title style</a:t>
            </a:r>
            <a:endParaRPr lang="en-US" dirty="0"/>
          </a:p>
        </p:txBody>
      </p:sp>
      <p:sp>
        <p:nvSpPr>
          <p:cNvPr id="13" name="Slide Number Placeholder 2"/>
          <p:cNvSpPr>
            <a:spLocks noGrp="1"/>
          </p:cNvSpPr>
          <p:nvPr>
            <p:ph type="sldNum" sz="quarter" idx="22"/>
          </p:nvPr>
        </p:nvSpPr>
        <p:spPr/>
        <p:txBody>
          <a:bodyPr/>
          <a:lstStyle>
            <a:lvl1pPr>
              <a:defRPr/>
            </a:lvl1pPr>
          </a:lstStyle>
          <a:p>
            <a:fld id="{0A6B8188-A85F-5349-B14D-08361E6A7245}" type="slidenum">
              <a:rPr lang="en-US" altLang="en-US"/>
              <a:pPr/>
              <a:t>‹#›</a:t>
            </a:fld>
            <a:endParaRPr lang="en-US" altLang="en-US"/>
          </a:p>
        </p:txBody>
      </p:sp>
      <p:sp>
        <p:nvSpPr>
          <p:cNvPr id="15" name="Footer Placeholder 14"/>
          <p:cNvSpPr>
            <a:spLocks noGrp="1"/>
          </p:cNvSpPr>
          <p:nvPr>
            <p:ph type="ftr" sz="quarter" idx="23"/>
          </p:nvPr>
        </p:nvSpPr>
        <p:spPr/>
        <p:txBody>
          <a:bodyPr/>
          <a:lstStyle>
            <a:lvl1pPr>
              <a:defRPr smtClean="0"/>
            </a:lvl1pPr>
          </a:lstStyle>
          <a:p>
            <a:pPr>
              <a:defRPr/>
            </a:pPr>
            <a:r>
              <a:rPr lang="en-US"/>
              <a:t>Residual Income</a:t>
            </a:r>
          </a:p>
        </p:txBody>
      </p:sp>
    </p:spTree>
    <p:extLst>
      <p:ext uri="{BB962C8B-B14F-4D97-AF65-F5344CB8AC3E}">
        <p14:creationId xmlns:p14="http://schemas.microsoft.com/office/powerpoint/2010/main" val="223206336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8" name="Line 88"/>
          <p:cNvSpPr>
            <a:spLocks noChangeShapeType="1"/>
          </p:cNvSpPr>
          <p:nvPr/>
        </p:nvSpPr>
        <p:spPr bwMode="gray">
          <a:xfrm>
            <a:off x="0" y="6423027"/>
            <a:ext cx="12192000" cy="0"/>
          </a:xfrm>
          <a:prstGeom prst="line">
            <a:avLst/>
          </a:prstGeom>
          <a:noFill/>
          <a:ln w="15875">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sz="1350"/>
          </a:p>
        </p:txBody>
      </p:sp>
      <p:sp>
        <p:nvSpPr>
          <p:cNvPr id="10" name="Slide Number Placeholder 9"/>
          <p:cNvSpPr>
            <a:spLocks noGrp="1"/>
          </p:cNvSpPr>
          <p:nvPr>
            <p:ph type="sldNum" sz="quarter" idx="4"/>
          </p:nvPr>
        </p:nvSpPr>
        <p:spPr>
          <a:xfrm>
            <a:off x="11480800" y="6436636"/>
            <a:ext cx="609600" cy="365125"/>
          </a:xfrm>
          <a:prstGeom prst="rect">
            <a:avLst/>
          </a:prstGeom>
        </p:spPr>
        <p:txBody>
          <a:bodyPr vert="horz" wrap="square" lIns="91440" tIns="45720" rIns="91440" bIns="45720" numCol="1" anchor="ctr" anchorCtr="0" compatLnSpc="1">
            <a:prstTxWarp prst="textNoShape">
              <a:avLst/>
            </a:prstTxWarp>
          </a:bodyPr>
          <a:lstStyle>
            <a:lvl1pPr>
              <a:defRPr sz="800" b="0">
                <a:solidFill>
                  <a:schemeClr val="tx1">
                    <a:lumMod val="50000"/>
                    <a:lumOff val="50000"/>
                  </a:schemeClr>
                </a:solidFill>
                <a:latin typeface="+mn-lt"/>
              </a:defRPr>
            </a:lvl1pPr>
          </a:lstStyle>
          <a:p>
            <a:pPr algn="r"/>
            <a:fld id="{D9D5F7EB-196B-A148-8812-2A4F7A2FBBD6}" type="slidenum">
              <a:rPr lang="en-US" altLang="en-US" smtClean="0"/>
              <a:pPr algn="r"/>
              <a:t>‹#›</a:t>
            </a:fld>
            <a:endParaRPr lang="en-US" altLang="en-US" sz="800" dirty="0"/>
          </a:p>
        </p:txBody>
      </p:sp>
      <p:sp>
        <p:nvSpPr>
          <p:cNvPr id="13" name="Footer Placeholder 12"/>
          <p:cNvSpPr>
            <a:spLocks noGrp="1"/>
          </p:cNvSpPr>
          <p:nvPr>
            <p:ph type="ftr" sz="quarter" idx="3"/>
          </p:nvPr>
        </p:nvSpPr>
        <p:spPr>
          <a:xfrm>
            <a:off x="4165600" y="6442489"/>
            <a:ext cx="3860800" cy="365125"/>
          </a:xfrm>
          <a:prstGeom prst="rect">
            <a:avLst/>
          </a:prstGeom>
        </p:spPr>
        <p:txBody>
          <a:bodyPr vert="horz" wrap="square" lIns="91440" tIns="45720" rIns="91440" bIns="45720" numCol="1" anchor="ctr" anchorCtr="0" compatLnSpc="1">
            <a:prstTxWarp prst="textNoShape">
              <a:avLst/>
            </a:prstTxWarp>
          </a:bodyPr>
          <a:lstStyle>
            <a:lvl1pPr algn="ctr">
              <a:defRPr sz="1000" b="1" smtClean="0">
                <a:solidFill>
                  <a:srgbClr val="898989"/>
                </a:solidFill>
                <a:latin typeface="+mn-lt"/>
                <a:ea typeface="+mn-ea"/>
              </a:defRPr>
            </a:lvl1pPr>
          </a:lstStyle>
          <a:p>
            <a:pPr>
              <a:defRPr/>
            </a:pPr>
            <a:r>
              <a:rPr lang="en-US"/>
              <a:t>Residual Income</a:t>
            </a:r>
            <a:endParaRPr lang="en-US" dirty="0"/>
          </a:p>
        </p:txBody>
      </p:sp>
      <p:sp>
        <p:nvSpPr>
          <p:cNvPr id="9" name="Footer Placeholder 3"/>
          <p:cNvSpPr txBox="1">
            <a:spLocks/>
          </p:cNvSpPr>
          <p:nvPr userDrawn="1"/>
        </p:nvSpPr>
        <p:spPr>
          <a:xfrm>
            <a:off x="96545" y="6423030"/>
            <a:ext cx="3149600" cy="365125"/>
          </a:xfrm>
          <a:prstGeom prst="rect">
            <a:avLst/>
          </a:prstGeom>
        </p:spPr>
        <p:txBody>
          <a:bodyPr vert="horz" wrap="square" lIns="68580" tIns="34290" rIns="68580" bIns="34290" numCol="1" anchor="ctr" anchorCtr="0" compatLnSpc="1">
            <a:prstTxWarp prst="textNoShape">
              <a:avLst/>
            </a:prstTxWarp>
          </a:bodyPr>
          <a:lstStyle>
            <a:defPPr>
              <a:defRPr lang="en-US"/>
            </a:defPPr>
            <a:lvl1pPr algn="ctr" rtl="0" fontAlgn="base">
              <a:spcBef>
                <a:spcPct val="0"/>
              </a:spcBef>
              <a:spcAft>
                <a:spcPct val="0"/>
              </a:spcAft>
              <a:defRPr sz="1200" kern="1200" smtClean="0">
                <a:solidFill>
                  <a:srgbClr val="898989"/>
                </a:solidFill>
                <a:latin typeface="Arial" charset="0"/>
                <a:ea typeface="+mn-ea"/>
                <a:cs typeface="Arial" charset="0"/>
              </a:defRPr>
            </a:lvl1pPr>
            <a:lvl2pPr marL="457200" algn="l" rtl="0" fontAlgn="base">
              <a:spcBef>
                <a:spcPct val="0"/>
              </a:spcBef>
              <a:spcAft>
                <a:spcPct val="0"/>
              </a:spcAft>
              <a:defRPr kern="1200">
                <a:solidFill>
                  <a:schemeClr val="tx1"/>
                </a:solidFill>
                <a:latin typeface="Calibri" charset="0"/>
                <a:ea typeface="Arial" charset="0"/>
                <a:cs typeface="Arial" charset="0"/>
              </a:defRPr>
            </a:lvl2pPr>
            <a:lvl3pPr marL="914400" algn="l" rtl="0" fontAlgn="base">
              <a:spcBef>
                <a:spcPct val="0"/>
              </a:spcBef>
              <a:spcAft>
                <a:spcPct val="0"/>
              </a:spcAft>
              <a:defRPr kern="1200">
                <a:solidFill>
                  <a:schemeClr val="tx1"/>
                </a:solidFill>
                <a:latin typeface="Calibri" charset="0"/>
                <a:ea typeface="Arial" charset="0"/>
                <a:cs typeface="Arial" charset="0"/>
              </a:defRPr>
            </a:lvl3pPr>
            <a:lvl4pPr marL="1371600" algn="l" rtl="0" fontAlgn="base">
              <a:spcBef>
                <a:spcPct val="0"/>
              </a:spcBef>
              <a:spcAft>
                <a:spcPct val="0"/>
              </a:spcAft>
              <a:defRPr kern="1200">
                <a:solidFill>
                  <a:schemeClr val="tx1"/>
                </a:solidFill>
                <a:latin typeface="Calibri" charset="0"/>
                <a:ea typeface="Arial" charset="0"/>
                <a:cs typeface="Arial" charset="0"/>
              </a:defRPr>
            </a:lvl4pPr>
            <a:lvl5pPr marL="1828800" algn="l" rtl="0" fontAlgn="base">
              <a:spcBef>
                <a:spcPct val="0"/>
              </a:spcBef>
              <a:spcAft>
                <a:spcPct val="0"/>
              </a:spcAft>
              <a:defRPr kern="1200">
                <a:solidFill>
                  <a:schemeClr val="tx1"/>
                </a:solidFill>
                <a:latin typeface="Calibri" charset="0"/>
                <a:ea typeface="Arial" charset="0"/>
                <a:cs typeface="Arial" charset="0"/>
              </a:defRPr>
            </a:lvl5pPr>
            <a:lvl6pPr marL="2286000" algn="l" defTabSz="914400" rtl="0" eaLnBrk="1" latinLnBrk="0" hangingPunct="1">
              <a:defRPr kern="1200">
                <a:solidFill>
                  <a:schemeClr val="tx1"/>
                </a:solidFill>
                <a:latin typeface="Calibri" charset="0"/>
                <a:ea typeface="Arial" charset="0"/>
                <a:cs typeface="Arial" charset="0"/>
              </a:defRPr>
            </a:lvl6pPr>
            <a:lvl7pPr marL="2743200" algn="l" defTabSz="914400" rtl="0" eaLnBrk="1" latinLnBrk="0" hangingPunct="1">
              <a:defRPr kern="1200">
                <a:solidFill>
                  <a:schemeClr val="tx1"/>
                </a:solidFill>
                <a:latin typeface="Calibri" charset="0"/>
                <a:ea typeface="Arial" charset="0"/>
                <a:cs typeface="Arial" charset="0"/>
              </a:defRPr>
            </a:lvl7pPr>
            <a:lvl8pPr marL="3200400" algn="l" defTabSz="914400" rtl="0" eaLnBrk="1" latinLnBrk="0" hangingPunct="1">
              <a:defRPr kern="1200">
                <a:solidFill>
                  <a:schemeClr val="tx1"/>
                </a:solidFill>
                <a:latin typeface="Calibri" charset="0"/>
                <a:ea typeface="Arial" charset="0"/>
                <a:cs typeface="Arial" charset="0"/>
              </a:defRPr>
            </a:lvl8pPr>
            <a:lvl9pPr marL="3657600" algn="l" defTabSz="914400" rtl="0" eaLnBrk="1" latinLnBrk="0" hangingPunct="1">
              <a:defRPr kern="1200">
                <a:solidFill>
                  <a:schemeClr val="tx1"/>
                </a:solidFill>
                <a:latin typeface="Calibri" charset="0"/>
                <a:ea typeface="Arial" charset="0"/>
                <a:cs typeface="Arial" charset="0"/>
              </a:defRPr>
            </a:lvl9pPr>
          </a:lstStyle>
          <a:p>
            <a:pPr algn="l">
              <a:defRPr/>
            </a:pPr>
            <a:r>
              <a:rPr lang="en-US" sz="800" baseline="0" dirty="0">
                <a:latin typeface="+mn-lt"/>
              </a:rPr>
              <a:t>FIT_Residual_Income_2025S</a:t>
            </a:r>
            <a:endParaRPr lang="en-US" sz="800" dirty="0">
              <a:latin typeface="+mn-lt"/>
            </a:endParaRPr>
          </a:p>
        </p:txBody>
      </p:sp>
    </p:spTree>
    <p:extLst>
      <p:ext uri="{BB962C8B-B14F-4D97-AF65-F5344CB8AC3E}">
        <p14:creationId xmlns:p14="http://schemas.microsoft.com/office/powerpoint/2010/main" val="15375557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Lst>
  <p:hf hdr="0" dt="0"/>
  <p:txStyles>
    <p:titleStyle>
      <a:lvl1pPr algn="ctr" rtl="0" eaLnBrk="1" fontAlgn="base" hangingPunct="1">
        <a:spcBef>
          <a:spcPct val="0"/>
        </a:spcBef>
        <a:spcAft>
          <a:spcPct val="0"/>
        </a:spcAft>
        <a:defRPr sz="3300" kern="1200">
          <a:solidFill>
            <a:schemeClr val="tx1"/>
          </a:solidFill>
          <a:latin typeface="+mj-lt"/>
          <a:ea typeface="+mj-ea"/>
          <a:cs typeface="+mj-cs"/>
        </a:defRPr>
      </a:lvl1pPr>
      <a:lvl2pPr algn="ctr" rtl="0" eaLnBrk="1" fontAlgn="base" hangingPunct="1">
        <a:spcBef>
          <a:spcPct val="0"/>
        </a:spcBef>
        <a:spcAft>
          <a:spcPct val="0"/>
        </a:spcAft>
        <a:defRPr sz="3300">
          <a:solidFill>
            <a:schemeClr val="tx1"/>
          </a:solidFill>
          <a:latin typeface="Arial" charset="0"/>
        </a:defRPr>
      </a:lvl2pPr>
      <a:lvl3pPr algn="ctr" rtl="0" eaLnBrk="1" fontAlgn="base" hangingPunct="1">
        <a:spcBef>
          <a:spcPct val="0"/>
        </a:spcBef>
        <a:spcAft>
          <a:spcPct val="0"/>
        </a:spcAft>
        <a:defRPr sz="3300">
          <a:solidFill>
            <a:schemeClr val="tx1"/>
          </a:solidFill>
          <a:latin typeface="Arial" charset="0"/>
        </a:defRPr>
      </a:lvl3pPr>
      <a:lvl4pPr algn="ctr" rtl="0" eaLnBrk="1" fontAlgn="base" hangingPunct="1">
        <a:spcBef>
          <a:spcPct val="0"/>
        </a:spcBef>
        <a:spcAft>
          <a:spcPct val="0"/>
        </a:spcAft>
        <a:defRPr sz="3300">
          <a:solidFill>
            <a:schemeClr val="tx1"/>
          </a:solidFill>
          <a:latin typeface="Arial" charset="0"/>
        </a:defRPr>
      </a:lvl4pPr>
      <a:lvl5pPr algn="ctr" rtl="0" eaLnBrk="1" fontAlgn="base" hangingPunct="1">
        <a:spcBef>
          <a:spcPct val="0"/>
        </a:spcBef>
        <a:spcAft>
          <a:spcPct val="0"/>
        </a:spcAft>
        <a:defRPr sz="3300">
          <a:solidFill>
            <a:schemeClr val="tx1"/>
          </a:solidFill>
          <a:latin typeface="Arial" charset="0"/>
        </a:defRPr>
      </a:lvl5pPr>
      <a:lvl6pPr marL="342900" algn="ctr" rtl="0" eaLnBrk="1" fontAlgn="base" hangingPunct="1">
        <a:spcBef>
          <a:spcPct val="0"/>
        </a:spcBef>
        <a:spcAft>
          <a:spcPct val="0"/>
        </a:spcAft>
        <a:defRPr sz="3300">
          <a:solidFill>
            <a:schemeClr val="tx1"/>
          </a:solidFill>
          <a:latin typeface="Arial" charset="0"/>
        </a:defRPr>
      </a:lvl6pPr>
      <a:lvl7pPr marL="685800" algn="ctr" rtl="0" eaLnBrk="1" fontAlgn="base" hangingPunct="1">
        <a:spcBef>
          <a:spcPct val="0"/>
        </a:spcBef>
        <a:spcAft>
          <a:spcPct val="0"/>
        </a:spcAft>
        <a:defRPr sz="3300">
          <a:solidFill>
            <a:schemeClr val="tx1"/>
          </a:solidFill>
          <a:latin typeface="Arial" charset="0"/>
        </a:defRPr>
      </a:lvl7pPr>
      <a:lvl8pPr marL="1028700" algn="ctr" rtl="0" eaLnBrk="1" fontAlgn="base" hangingPunct="1">
        <a:spcBef>
          <a:spcPct val="0"/>
        </a:spcBef>
        <a:spcAft>
          <a:spcPct val="0"/>
        </a:spcAft>
        <a:defRPr sz="3300">
          <a:solidFill>
            <a:schemeClr val="tx1"/>
          </a:solidFill>
          <a:latin typeface="Arial" charset="0"/>
        </a:defRPr>
      </a:lvl8pPr>
      <a:lvl9pPr marL="1371600" algn="ctr" rtl="0" eaLnBrk="1" fontAlgn="base" hangingPunct="1">
        <a:spcBef>
          <a:spcPct val="0"/>
        </a:spcBef>
        <a:spcAft>
          <a:spcPct val="0"/>
        </a:spcAft>
        <a:defRPr sz="3300">
          <a:solidFill>
            <a:schemeClr val="tx1"/>
          </a:solidFill>
          <a:latin typeface="Arial" charset="0"/>
        </a:defRPr>
      </a:lvl9pPr>
    </p:titleStyle>
    <p:bodyStyle>
      <a:lvl1pPr marL="257175" indent="-257175"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Font typeface="Arial" charset="0"/>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163F83-1D92-9913-E6C0-989EE8AD282E}"/>
              </a:ext>
            </a:extLst>
          </p:cNvPr>
          <p:cNvSpPr>
            <a:spLocks noGrp="1"/>
          </p:cNvSpPr>
          <p:nvPr>
            <p:ph type="sldNum" sz="quarter" idx="10"/>
          </p:nvPr>
        </p:nvSpPr>
        <p:spPr/>
        <p:txBody>
          <a:bodyPr/>
          <a:lstStyle/>
          <a:p>
            <a:fld id="{22D706CB-156B-8643-9A07-D8448DABBCBD}" type="slidenum">
              <a:rPr lang="en-US" altLang="en-US" smtClean="0"/>
              <a:pPr/>
              <a:t>1</a:t>
            </a:fld>
            <a:endParaRPr lang="en-US" altLang="en-US" dirty="0"/>
          </a:p>
        </p:txBody>
      </p:sp>
      <p:sp>
        <p:nvSpPr>
          <p:cNvPr id="3" name="Footer Placeholder 2">
            <a:extLst>
              <a:ext uri="{FF2B5EF4-FFF2-40B4-BE49-F238E27FC236}">
                <a16:creationId xmlns:a16="http://schemas.microsoft.com/office/drawing/2014/main" id="{C2F6B19C-E5DA-51BB-495E-8578A91C5D2D}"/>
              </a:ext>
            </a:extLst>
          </p:cNvPr>
          <p:cNvSpPr>
            <a:spLocks noGrp="1"/>
          </p:cNvSpPr>
          <p:nvPr>
            <p:ph type="ftr" sz="quarter" idx="11"/>
          </p:nvPr>
        </p:nvSpPr>
        <p:spPr/>
        <p:txBody>
          <a:bodyPr/>
          <a:lstStyle/>
          <a:p>
            <a:pPr>
              <a:defRPr/>
            </a:pPr>
            <a:r>
              <a:rPr lang="en-US"/>
              <a:t>Residual Income</a:t>
            </a:r>
            <a:endParaRPr lang="en-US" dirty="0"/>
          </a:p>
        </p:txBody>
      </p:sp>
      <p:sp>
        <p:nvSpPr>
          <p:cNvPr id="4" name="Title 1">
            <a:extLst>
              <a:ext uri="{FF2B5EF4-FFF2-40B4-BE49-F238E27FC236}">
                <a16:creationId xmlns:a16="http://schemas.microsoft.com/office/drawing/2014/main" id="{7F77031B-23E5-163E-71B2-1FDAA65F3F6F}"/>
              </a:ext>
            </a:extLst>
          </p:cNvPr>
          <p:cNvSpPr txBox="1">
            <a:spLocks/>
          </p:cNvSpPr>
          <p:nvPr/>
        </p:nvSpPr>
        <p:spPr>
          <a:xfrm>
            <a:off x="1464129" y="1155021"/>
            <a:ext cx="9263741" cy="2387600"/>
          </a:xfrm>
          <a:prstGeom prst="rect">
            <a:avLst/>
          </a:prstGeom>
        </p:spPr>
        <p:txBody>
          <a:bodyPr/>
          <a:lstStyle>
            <a:lvl1pPr algn="ctr" rtl="0" eaLnBrk="1" fontAlgn="base" hangingPunct="1">
              <a:spcBef>
                <a:spcPct val="0"/>
              </a:spcBef>
              <a:spcAft>
                <a:spcPct val="0"/>
              </a:spcAft>
              <a:defRPr sz="3300" kern="1200">
                <a:solidFill>
                  <a:schemeClr val="tx1"/>
                </a:solidFill>
                <a:latin typeface="+mj-lt"/>
                <a:ea typeface="+mj-ea"/>
                <a:cs typeface="+mj-cs"/>
              </a:defRPr>
            </a:lvl1pPr>
            <a:lvl2pPr algn="ctr" rtl="0" eaLnBrk="1" fontAlgn="base" hangingPunct="1">
              <a:spcBef>
                <a:spcPct val="0"/>
              </a:spcBef>
              <a:spcAft>
                <a:spcPct val="0"/>
              </a:spcAft>
              <a:defRPr sz="3300">
                <a:solidFill>
                  <a:schemeClr val="tx1"/>
                </a:solidFill>
                <a:latin typeface="Arial" charset="0"/>
              </a:defRPr>
            </a:lvl2pPr>
            <a:lvl3pPr algn="ctr" rtl="0" eaLnBrk="1" fontAlgn="base" hangingPunct="1">
              <a:spcBef>
                <a:spcPct val="0"/>
              </a:spcBef>
              <a:spcAft>
                <a:spcPct val="0"/>
              </a:spcAft>
              <a:defRPr sz="3300">
                <a:solidFill>
                  <a:schemeClr val="tx1"/>
                </a:solidFill>
                <a:latin typeface="Arial" charset="0"/>
              </a:defRPr>
            </a:lvl3pPr>
            <a:lvl4pPr algn="ctr" rtl="0" eaLnBrk="1" fontAlgn="base" hangingPunct="1">
              <a:spcBef>
                <a:spcPct val="0"/>
              </a:spcBef>
              <a:spcAft>
                <a:spcPct val="0"/>
              </a:spcAft>
              <a:defRPr sz="3300">
                <a:solidFill>
                  <a:schemeClr val="tx1"/>
                </a:solidFill>
                <a:latin typeface="Arial" charset="0"/>
              </a:defRPr>
            </a:lvl4pPr>
            <a:lvl5pPr algn="ctr" rtl="0" eaLnBrk="1" fontAlgn="base" hangingPunct="1">
              <a:spcBef>
                <a:spcPct val="0"/>
              </a:spcBef>
              <a:spcAft>
                <a:spcPct val="0"/>
              </a:spcAft>
              <a:defRPr sz="3300">
                <a:solidFill>
                  <a:schemeClr val="tx1"/>
                </a:solidFill>
                <a:latin typeface="Arial" charset="0"/>
              </a:defRPr>
            </a:lvl5pPr>
            <a:lvl6pPr marL="342900" algn="ctr" rtl="0" eaLnBrk="1" fontAlgn="base" hangingPunct="1">
              <a:spcBef>
                <a:spcPct val="0"/>
              </a:spcBef>
              <a:spcAft>
                <a:spcPct val="0"/>
              </a:spcAft>
              <a:defRPr sz="3300">
                <a:solidFill>
                  <a:schemeClr val="tx1"/>
                </a:solidFill>
                <a:latin typeface="Arial" charset="0"/>
              </a:defRPr>
            </a:lvl6pPr>
            <a:lvl7pPr marL="685800" algn="ctr" rtl="0" eaLnBrk="1" fontAlgn="base" hangingPunct="1">
              <a:spcBef>
                <a:spcPct val="0"/>
              </a:spcBef>
              <a:spcAft>
                <a:spcPct val="0"/>
              </a:spcAft>
              <a:defRPr sz="3300">
                <a:solidFill>
                  <a:schemeClr val="tx1"/>
                </a:solidFill>
                <a:latin typeface="Arial" charset="0"/>
              </a:defRPr>
            </a:lvl7pPr>
            <a:lvl8pPr marL="1028700" algn="ctr" rtl="0" eaLnBrk="1" fontAlgn="base" hangingPunct="1">
              <a:spcBef>
                <a:spcPct val="0"/>
              </a:spcBef>
              <a:spcAft>
                <a:spcPct val="0"/>
              </a:spcAft>
              <a:defRPr sz="3300">
                <a:solidFill>
                  <a:schemeClr val="tx1"/>
                </a:solidFill>
                <a:latin typeface="Arial" charset="0"/>
              </a:defRPr>
            </a:lvl8pPr>
            <a:lvl9pPr marL="1371600" algn="ctr" rtl="0" eaLnBrk="1" fontAlgn="base" hangingPunct="1">
              <a:spcBef>
                <a:spcPct val="0"/>
              </a:spcBef>
              <a:spcAft>
                <a:spcPct val="0"/>
              </a:spcAft>
              <a:defRPr sz="3300">
                <a:solidFill>
                  <a:schemeClr val="tx1"/>
                </a:solidFill>
                <a:latin typeface="Arial" charset="0"/>
              </a:defRPr>
            </a:lvl9pPr>
          </a:lstStyle>
          <a:p>
            <a:r>
              <a:rPr lang="en-US" sz="4400" dirty="0"/>
              <a:t>Federal </a:t>
            </a:r>
            <a:r>
              <a:rPr lang="en-US" sz="4800" dirty="0"/>
              <a:t>Income</a:t>
            </a:r>
            <a:r>
              <a:rPr lang="en-US" sz="4400" dirty="0"/>
              <a:t> Taxation</a:t>
            </a:r>
            <a:br>
              <a:rPr lang="en-US" sz="4400" dirty="0"/>
            </a:br>
            <a:r>
              <a:rPr lang="en-US" sz="4800" i="1" dirty="0"/>
              <a:t>Residual Income</a:t>
            </a:r>
            <a:endParaRPr lang="en-US" sz="4400" dirty="0"/>
          </a:p>
        </p:txBody>
      </p:sp>
      <p:sp>
        <p:nvSpPr>
          <p:cNvPr id="5" name="Subtitle 2">
            <a:extLst>
              <a:ext uri="{FF2B5EF4-FFF2-40B4-BE49-F238E27FC236}">
                <a16:creationId xmlns:a16="http://schemas.microsoft.com/office/drawing/2014/main" id="{4D824EC7-22FF-8085-4D25-F0249659D926}"/>
              </a:ext>
            </a:extLst>
          </p:cNvPr>
          <p:cNvSpPr txBox="1">
            <a:spLocks/>
          </p:cNvSpPr>
          <p:nvPr/>
        </p:nvSpPr>
        <p:spPr>
          <a:xfrm>
            <a:off x="2666999" y="3981226"/>
            <a:ext cx="6858000" cy="1027451"/>
          </a:xfrm>
          <a:prstGeom prst="rect">
            <a:avLst/>
          </a:prstGeom>
        </p:spPr>
        <p:txBody>
          <a:bodyPr>
            <a:normAutofit lnSpcReduction="10000"/>
          </a:bodyPr>
          <a:lstStyle>
            <a:lvl1pPr marL="257175" indent="-257175"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1pPr>
            <a:lvl2pPr marL="557213" indent="-214313" algn="l" rtl="0" eaLnBrk="1" fontAlgn="base" hangingPunct="1">
              <a:spcBef>
                <a:spcPct val="20000"/>
              </a:spcBef>
              <a:spcAft>
                <a:spcPct val="0"/>
              </a:spcAft>
              <a:buFont typeface="Arial" charset="0"/>
              <a:buChar char="–"/>
              <a:defRPr sz="2100" kern="1200">
                <a:solidFill>
                  <a:schemeClr val="tx1"/>
                </a:solidFill>
                <a:latin typeface="+mn-lt"/>
                <a:ea typeface="+mn-ea"/>
                <a:cs typeface="+mn-cs"/>
              </a:defRPr>
            </a:lvl2pPr>
            <a:lvl3pPr marL="857250" indent="-17145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3pPr>
            <a:lvl4pPr marL="12001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4pPr>
            <a:lvl5pPr marL="1543050" indent="-171450" algn="l" rtl="0" eaLnBrk="1" fontAlgn="base" hangingPunct="1">
              <a:spcBef>
                <a:spcPct val="20000"/>
              </a:spcBef>
              <a:spcAft>
                <a:spcPct val="0"/>
              </a:spcAft>
              <a:buFont typeface="Arial"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r>
              <a:rPr lang="en-US" sz="2800" b="1" dirty="0"/>
              <a:t>Prof. Colon</a:t>
            </a:r>
          </a:p>
          <a:p>
            <a:pPr marL="0" indent="0" algn="ctr">
              <a:buNone/>
            </a:pPr>
            <a:r>
              <a:rPr lang="en-US" sz="2800" b="1" dirty="0"/>
              <a:t>Spring 2025</a:t>
            </a:r>
          </a:p>
        </p:txBody>
      </p:sp>
    </p:spTree>
    <p:extLst>
      <p:ext uri="{BB962C8B-B14F-4D97-AF65-F5344CB8AC3E}">
        <p14:creationId xmlns:p14="http://schemas.microsoft.com/office/powerpoint/2010/main" val="298632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75D686-4F07-BA4E-7832-0BAF34A39179}"/>
              </a:ext>
            </a:extLst>
          </p:cNvPr>
          <p:cNvSpPr>
            <a:spLocks noGrp="1"/>
          </p:cNvSpPr>
          <p:nvPr>
            <p:ph type="title"/>
          </p:nvPr>
        </p:nvSpPr>
        <p:spPr/>
        <p:txBody>
          <a:bodyPr/>
          <a:lstStyle/>
          <a:p>
            <a:r>
              <a:rPr lang="en-US" dirty="0"/>
              <a:t>Haverly v. US, 513 F.2d 224 (7</a:t>
            </a:r>
            <a:r>
              <a:rPr lang="en-US" baseline="30000" dirty="0"/>
              <a:t>th</a:t>
            </a:r>
            <a:r>
              <a:rPr lang="en-US" dirty="0"/>
              <a:t> Cir. 1975)</a:t>
            </a:r>
          </a:p>
        </p:txBody>
      </p:sp>
      <p:sp>
        <p:nvSpPr>
          <p:cNvPr id="4" name="Slide Number Placeholder 3">
            <a:extLst>
              <a:ext uri="{FF2B5EF4-FFF2-40B4-BE49-F238E27FC236}">
                <a16:creationId xmlns:a16="http://schemas.microsoft.com/office/drawing/2014/main" id="{523C8107-8D35-0F68-5CB5-3C52659726D0}"/>
              </a:ext>
            </a:extLst>
          </p:cNvPr>
          <p:cNvSpPr>
            <a:spLocks noGrp="1"/>
          </p:cNvSpPr>
          <p:nvPr>
            <p:ph type="sldNum" sz="quarter" idx="10"/>
          </p:nvPr>
        </p:nvSpPr>
        <p:spPr/>
        <p:txBody>
          <a:bodyPr/>
          <a:lstStyle/>
          <a:p>
            <a:fld id="{7B3E355C-57B9-BC4B-95D8-406A1F834537}" type="slidenum">
              <a:rPr lang="en-US" altLang="en-US" smtClean="0"/>
              <a:pPr/>
              <a:t>10</a:t>
            </a:fld>
            <a:endParaRPr lang="en-US" altLang="en-US" dirty="0"/>
          </a:p>
        </p:txBody>
      </p:sp>
      <p:sp>
        <p:nvSpPr>
          <p:cNvPr id="5" name="Footer Placeholder 4">
            <a:extLst>
              <a:ext uri="{FF2B5EF4-FFF2-40B4-BE49-F238E27FC236}">
                <a16:creationId xmlns:a16="http://schemas.microsoft.com/office/drawing/2014/main" id="{1CBBDC6B-041D-B57E-B2E0-AD2270CBF1E5}"/>
              </a:ext>
            </a:extLst>
          </p:cNvPr>
          <p:cNvSpPr>
            <a:spLocks noGrp="1"/>
          </p:cNvSpPr>
          <p:nvPr>
            <p:ph type="ftr" sz="quarter" idx="11"/>
          </p:nvPr>
        </p:nvSpPr>
        <p:spPr/>
        <p:txBody>
          <a:bodyPr/>
          <a:lstStyle/>
          <a:p>
            <a:pPr>
              <a:defRPr/>
            </a:pPr>
            <a:r>
              <a:rPr lang="en-US"/>
              <a:t>Residual Income</a:t>
            </a:r>
            <a:endParaRPr lang="en-US" dirty="0"/>
          </a:p>
        </p:txBody>
      </p:sp>
      <p:pic>
        <p:nvPicPr>
          <p:cNvPr id="3074" name="Picture 2" descr="New Edition of Tax Casebook Authored by Professor Peter Wiedenbeck - WashU  Law">
            <a:extLst>
              <a:ext uri="{FF2B5EF4-FFF2-40B4-BE49-F238E27FC236}">
                <a16:creationId xmlns:a16="http://schemas.microsoft.com/office/drawing/2014/main" id="{DDEFF914-697E-656F-228A-80CE60DACE1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2064" y="1895301"/>
            <a:ext cx="2041438" cy="269153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3d cartoon portrait of person ...">
            <a:extLst>
              <a:ext uri="{FF2B5EF4-FFF2-40B4-BE49-F238E27FC236}">
                <a16:creationId xmlns:a16="http://schemas.microsoft.com/office/drawing/2014/main" id="{BE4D553F-0894-A8AD-2A33-DB1C28C839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3317" y="1766396"/>
            <a:ext cx="2300108" cy="232410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850E24B1-D552-4D84-69AE-30AB40CF06B3}"/>
              </a:ext>
            </a:extLst>
          </p:cNvPr>
          <p:cNvCxnSpPr>
            <a:cxnSpLocks/>
          </p:cNvCxnSpPr>
          <p:nvPr/>
        </p:nvCxnSpPr>
        <p:spPr>
          <a:xfrm>
            <a:off x="2553502" y="2876204"/>
            <a:ext cx="214538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1C9824C-472A-E97A-2C4B-F4556031B541}"/>
              </a:ext>
            </a:extLst>
          </p:cNvPr>
          <p:cNvCxnSpPr>
            <a:cxnSpLocks/>
          </p:cNvCxnSpPr>
          <p:nvPr/>
        </p:nvCxnSpPr>
        <p:spPr>
          <a:xfrm>
            <a:off x="6932815" y="2876204"/>
            <a:ext cx="2800718"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pic>
        <p:nvPicPr>
          <p:cNvPr id="3078" name="Picture 6" descr="Long Hill Township Public Library">
            <a:extLst>
              <a:ext uri="{FF2B5EF4-FFF2-40B4-BE49-F238E27FC236}">
                <a16:creationId xmlns:a16="http://schemas.microsoft.com/office/drawing/2014/main" id="{95324339-7906-4C26-75F6-A9AB0F2CB7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92393" y="2410700"/>
            <a:ext cx="1828683" cy="202679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B5DA8526-83B5-EDB7-4843-30B10BDCAE4C}"/>
              </a:ext>
            </a:extLst>
          </p:cNvPr>
          <p:cNvSpPr txBox="1"/>
          <p:nvPr/>
        </p:nvSpPr>
        <p:spPr>
          <a:xfrm>
            <a:off x="2719872" y="3082705"/>
            <a:ext cx="2145382" cy="646331"/>
          </a:xfrm>
          <a:prstGeom prst="rect">
            <a:avLst/>
          </a:prstGeom>
          <a:noFill/>
        </p:spPr>
        <p:txBody>
          <a:bodyPr wrap="square" rtlCol="0">
            <a:spAutoFit/>
          </a:bodyPr>
          <a:lstStyle/>
          <a:p>
            <a:r>
              <a:rPr lang="en-US" dirty="0"/>
              <a:t>Check out our tax great book</a:t>
            </a:r>
          </a:p>
        </p:txBody>
      </p:sp>
      <p:sp>
        <p:nvSpPr>
          <p:cNvPr id="11" name="TextBox 10">
            <a:extLst>
              <a:ext uri="{FF2B5EF4-FFF2-40B4-BE49-F238E27FC236}">
                <a16:creationId xmlns:a16="http://schemas.microsoft.com/office/drawing/2014/main" id="{578331A8-F7E2-369C-3AE1-7EA3473F4802}"/>
              </a:ext>
            </a:extLst>
          </p:cNvPr>
          <p:cNvSpPr txBox="1"/>
          <p:nvPr/>
        </p:nvSpPr>
        <p:spPr>
          <a:xfrm>
            <a:off x="7224222" y="2962431"/>
            <a:ext cx="2509311" cy="1200329"/>
          </a:xfrm>
          <a:prstGeom prst="rect">
            <a:avLst/>
          </a:prstGeom>
          <a:noFill/>
        </p:spPr>
        <p:txBody>
          <a:bodyPr wrap="square" rtlCol="0">
            <a:spAutoFit/>
          </a:bodyPr>
          <a:lstStyle/>
          <a:p>
            <a:r>
              <a:rPr lang="en-US" dirty="0"/>
              <a:t>Thanks, but I think that I’ll donate it to the library and take a charitable deduction</a:t>
            </a:r>
          </a:p>
        </p:txBody>
      </p:sp>
      <p:pic>
        <p:nvPicPr>
          <p:cNvPr id="12" name="Picture 6" descr="Long Hill Township Public Library">
            <a:extLst>
              <a:ext uri="{FF2B5EF4-FFF2-40B4-BE49-F238E27FC236}">
                <a16:creationId xmlns:a16="http://schemas.microsoft.com/office/drawing/2014/main" id="{97E9CA13-B5EE-E0C5-4685-638C6714FC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51253" y="2069308"/>
            <a:ext cx="1828683" cy="2026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15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497913-D32F-4A11-FE4E-A82590381EC1}"/>
              </a:ext>
            </a:extLst>
          </p:cNvPr>
          <p:cNvSpPr>
            <a:spLocks noGrp="1"/>
          </p:cNvSpPr>
          <p:nvPr>
            <p:ph type="title"/>
          </p:nvPr>
        </p:nvSpPr>
        <p:spPr/>
        <p:txBody>
          <a:bodyPr/>
          <a:lstStyle/>
          <a:p>
            <a:r>
              <a:rPr lang="en-US" dirty="0"/>
              <a:t>Rev. Rul. 76-96</a:t>
            </a:r>
          </a:p>
        </p:txBody>
      </p:sp>
      <p:sp>
        <p:nvSpPr>
          <p:cNvPr id="4" name="Slide Number Placeholder 3">
            <a:extLst>
              <a:ext uri="{FF2B5EF4-FFF2-40B4-BE49-F238E27FC236}">
                <a16:creationId xmlns:a16="http://schemas.microsoft.com/office/drawing/2014/main" id="{61938A07-5A73-99D6-B2E5-8CEA394090D6}"/>
              </a:ext>
            </a:extLst>
          </p:cNvPr>
          <p:cNvSpPr>
            <a:spLocks noGrp="1"/>
          </p:cNvSpPr>
          <p:nvPr>
            <p:ph type="sldNum" sz="quarter" idx="10"/>
          </p:nvPr>
        </p:nvSpPr>
        <p:spPr/>
        <p:txBody>
          <a:bodyPr/>
          <a:lstStyle/>
          <a:p>
            <a:fld id="{7B3E355C-57B9-BC4B-95D8-406A1F834537}" type="slidenum">
              <a:rPr lang="en-US" altLang="en-US" smtClean="0"/>
              <a:pPr/>
              <a:t>11</a:t>
            </a:fld>
            <a:endParaRPr lang="en-US" altLang="en-US" dirty="0"/>
          </a:p>
        </p:txBody>
      </p:sp>
      <p:sp>
        <p:nvSpPr>
          <p:cNvPr id="5" name="Footer Placeholder 4">
            <a:extLst>
              <a:ext uri="{FF2B5EF4-FFF2-40B4-BE49-F238E27FC236}">
                <a16:creationId xmlns:a16="http://schemas.microsoft.com/office/drawing/2014/main" id="{7F032C33-6E21-90D2-199D-2F13D8442ABB}"/>
              </a:ext>
            </a:extLst>
          </p:cNvPr>
          <p:cNvSpPr>
            <a:spLocks noGrp="1"/>
          </p:cNvSpPr>
          <p:nvPr>
            <p:ph type="ftr" sz="quarter" idx="11"/>
          </p:nvPr>
        </p:nvSpPr>
        <p:spPr/>
        <p:txBody>
          <a:bodyPr/>
          <a:lstStyle/>
          <a:p>
            <a:pPr>
              <a:defRPr/>
            </a:pPr>
            <a:r>
              <a:rPr lang="en-US"/>
              <a:t>Residual Income</a:t>
            </a:r>
            <a:endParaRPr lang="en-US" dirty="0"/>
          </a:p>
        </p:txBody>
      </p:sp>
      <p:pic>
        <p:nvPicPr>
          <p:cNvPr id="4098" name="Picture 2" descr="Carrs Ferrari opens new dealership in Exeter">
            <a:extLst>
              <a:ext uri="{FF2B5EF4-FFF2-40B4-BE49-F238E27FC236}">
                <a16:creationId xmlns:a16="http://schemas.microsoft.com/office/drawing/2014/main" id="{EE6421D8-EAA1-C953-B1AE-2CEC0DF7C9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7556" y="796270"/>
            <a:ext cx="4206240" cy="303684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A1A8E403-4BE1-6A0A-4817-BA77194329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27606" y="1083887"/>
            <a:ext cx="2641600" cy="2461606"/>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The History of the Maranello Ferrari ...">
            <a:extLst>
              <a:ext uri="{FF2B5EF4-FFF2-40B4-BE49-F238E27FC236}">
                <a16:creationId xmlns:a16="http://schemas.microsoft.com/office/drawing/2014/main" id="{6677425D-AF3C-3B08-02DC-B1D31B9E46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48977" y="4079830"/>
            <a:ext cx="3810000" cy="213360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16370482-9992-63E0-7569-40C3D1D4034F}"/>
              </a:ext>
            </a:extLst>
          </p:cNvPr>
          <p:cNvCxnSpPr>
            <a:cxnSpLocks/>
          </p:cNvCxnSpPr>
          <p:nvPr/>
        </p:nvCxnSpPr>
        <p:spPr>
          <a:xfrm flipV="1">
            <a:off x="8223824" y="3833111"/>
            <a:ext cx="1219434" cy="1254278"/>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A66D191-A2B9-6426-7092-E754F57EC5DF}"/>
              </a:ext>
            </a:extLst>
          </p:cNvPr>
          <p:cNvCxnSpPr>
            <a:cxnSpLocks/>
          </p:cNvCxnSpPr>
          <p:nvPr/>
        </p:nvCxnSpPr>
        <p:spPr>
          <a:xfrm flipH="1">
            <a:off x="4887884" y="1662550"/>
            <a:ext cx="256032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296D666-6EC2-F9EA-1104-D59371B17E14}"/>
              </a:ext>
            </a:extLst>
          </p:cNvPr>
          <p:cNvSpPr txBox="1"/>
          <p:nvPr/>
        </p:nvSpPr>
        <p:spPr>
          <a:xfrm>
            <a:off x="4988791" y="1698657"/>
            <a:ext cx="2560322" cy="646331"/>
          </a:xfrm>
          <a:prstGeom prst="rect">
            <a:avLst/>
          </a:prstGeom>
          <a:noFill/>
        </p:spPr>
        <p:txBody>
          <a:bodyPr wrap="square" rtlCol="0">
            <a:spAutoFit/>
          </a:bodyPr>
          <a:lstStyle/>
          <a:p>
            <a:r>
              <a:rPr lang="en-US" b="1" dirty="0"/>
              <a:t>Buys a car at arm’s length price</a:t>
            </a:r>
          </a:p>
        </p:txBody>
      </p:sp>
      <p:sp>
        <p:nvSpPr>
          <p:cNvPr id="12" name="TextBox 11">
            <a:extLst>
              <a:ext uri="{FF2B5EF4-FFF2-40B4-BE49-F238E27FC236}">
                <a16:creationId xmlns:a16="http://schemas.microsoft.com/office/drawing/2014/main" id="{525E6D84-60CB-5938-F7B3-9681C6A6F5A8}"/>
              </a:ext>
            </a:extLst>
          </p:cNvPr>
          <p:cNvSpPr txBox="1"/>
          <p:nvPr/>
        </p:nvSpPr>
        <p:spPr>
          <a:xfrm>
            <a:off x="8833541" y="4460250"/>
            <a:ext cx="2484581" cy="707886"/>
          </a:xfrm>
          <a:prstGeom prst="rect">
            <a:avLst/>
          </a:prstGeom>
          <a:noFill/>
        </p:spPr>
        <p:txBody>
          <a:bodyPr wrap="square" rtlCol="0">
            <a:spAutoFit/>
          </a:bodyPr>
          <a:lstStyle/>
          <a:p>
            <a:r>
              <a:rPr lang="en-US" sz="2000" b="1" dirty="0"/>
              <a:t>Manufacturer rebates to purchasers</a:t>
            </a:r>
          </a:p>
        </p:txBody>
      </p:sp>
      <p:sp>
        <p:nvSpPr>
          <p:cNvPr id="13" name="TextBox 12">
            <a:extLst>
              <a:ext uri="{FF2B5EF4-FFF2-40B4-BE49-F238E27FC236}">
                <a16:creationId xmlns:a16="http://schemas.microsoft.com/office/drawing/2014/main" id="{0D127055-6430-1727-EC8F-B495966AF074}"/>
              </a:ext>
            </a:extLst>
          </p:cNvPr>
          <p:cNvSpPr txBox="1"/>
          <p:nvPr/>
        </p:nvSpPr>
        <p:spPr>
          <a:xfrm>
            <a:off x="5735782" y="1230289"/>
            <a:ext cx="769763" cy="369332"/>
          </a:xfrm>
          <a:prstGeom prst="rect">
            <a:avLst/>
          </a:prstGeom>
          <a:noFill/>
        </p:spPr>
        <p:txBody>
          <a:bodyPr wrap="none" rtlCol="0">
            <a:spAutoFit/>
          </a:bodyPr>
          <a:lstStyle/>
          <a:p>
            <a:r>
              <a:rPr lang="en-US" b="1" dirty="0"/>
              <a:t>$$$$$</a:t>
            </a:r>
          </a:p>
        </p:txBody>
      </p:sp>
      <p:cxnSp>
        <p:nvCxnSpPr>
          <p:cNvPr id="14" name="Straight Arrow Connector 13">
            <a:extLst>
              <a:ext uri="{FF2B5EF4-FFF2-40B4-BE49-F238E27FC236}">
                <a16:creationId xmlns:a16="http://schemas.microsoft.com/office/drawing/2014/main" id="{DAED6B60-17B4-28A2-248C-E2133BBB5AC5}"/>
              </a:ext>
            </a:extLst>
          </p:cNvPr>
          <p:cNvCxnSpPr>
            <a:cxnSpLocks/>
          </p:cNvCxnSpPr>
          <p:nvPr/>
        </p:nvCxnSpPr>
        <p:spPr>
          <a:xfrm>
            <a:off x="4871258" y="3119021"/>
            <a:ext cx="2839722"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D6E0C5D-D948-84D5-6B61-588F023B74E2}"/>
              </a:ext>
            </a:extLst>
          </p:cNvPr>
          <p:cNvSpPr txBox="1"/>
          <p:nvPr/>
        </p:nvSpPr>
        <p:spPr>
          <a:xfrm>
            <a:off x="5846572" y="3155128"/>
            <a:ext cx="538930" cy="400110"/>
          </a:xfrm>
          <a:prstGeom prst="rect">
            <a:avLst/>
          </a:prstGeom>
          <a:noFill/>
        </p:spPr>
        <p:txBody>
          <a:bodyPr wrap="none" rtlCol="0">
            <a:spAutoFit/>
          </a:bodyPr>
          <a:lstStyle/>
          <a:p>
            <a:pPr algn="ctr"/>
            <a:r>
              <a:rPr lang="en-US" sz="2000" b="1" dirty="0"/>
              <a:t>Car</a:t>
            </a:r>
            <a:endParaRPr lang="en-US" b="1" dirty="0"/>
          </a:p>
        </p:txBody>
      </p:sp>
    </p:spTree>
    <p:extLst>
      <p:ext uri="{BB962C8B-B14F-4D97-AF65-F5344CB8AC3E}">
        <p14:creationId xmlns:p14="http://schemas.microsoft.com/office/powerpoint/2010/main" val="3845407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4C8560-90D8-9E2C-3CE5-F552588755C8}"/>
              </a:ext>
            </a:extLst>
          </p:cNvPr>
          <p:cNvSpPr>
            <a:spLocks noGrp="1"/>
          </p:cNvSpPr>
          <p:nvPr>
            <p:ph type="title"/>
          </p:nvPr>
        </p:nvSpPr>
        <p:spPr/>
        <p:txBody>
          <a:bodyPr/>
          <a:lstStyle/>
          <a:p>
            <a:r>
              <a:rPr lang="en-US" dirty="0" err="1"/>
              <a:t>Helvering</a:t>
            </a:r>
            <a:r>
              <a:rPr lang="en-US" dirty="0"/>
              <a:t> v. Bruun, 309 U.S. 461 (1940)</a:t>
            </a:r>
          </a:p>
        </p:txBody>
      </p:sp>
      <p:sp>
        <p:nvSpPr>
          <p:cNvPr id="4" name="Slide Number Placeholder 3">
            <a:extLst>
              <a:ext uri="{FF2B5EF4-FFF2-40B4-BE49-F238E27FC236}">
                <a16:creationId xmlns:a16="http://schemas.microsoft.com/office/drawing/2014/main" id="{9BDA87B6-D8B8-38E4-0EA7-973B36C05DB5}"/>
              </a:ext>
            </a:extLst>
          </p:cNvPr>
          <p:cNvSpPr>
            <a:spLocks noGrp="1"/>
          </p:cNvSpPr>
          <p:nvPr>
            <p:ph type="sldNum" sz="quarter" idx="10"/>
          </p:nvPr>
        </p:nvSpPr>
        <p:spPr/>
        <p:txBody>
          <a:bodyPr/>
          <a:lstStyle/>
          <a:p>
            <a:fld id="{7B3E355C-57B9-BC4B-95D8-406A1F834537}" type="slidenum">
              <a:rPr lang="en-US" altLang="en-US" smtClean="0"/>
              <a:pPr/>
              <a:t>12</a:t>
            </a:fld>
            <a:endParaRPr lang="en-US" altLang="en-US" dirty="0"/>
          </a:p>
        </p:txBody>
      </p:sp>
      <p:sp>
        <p:nvSpPr>
          <p:cNvPr id="5" name="Footer Placeholder 4">
            <a:extLst>
              <a:ext uri="{FF2B5EF4-FFF2-40B4-BE49-F238E27FC236}">
                <a16:creationId xmlns:a16="http://schemas.microsoft.com/office/drawing/2014/main" id="{E9540BA1-70FB-EE4B-50A3-632A50F70639}"/>
              </a:ext>
            </a:extLst>
          </p:cNvPr>
          <p:cNvSpPr>
            <a:spLocks noGrp="1"/>
          </p:cNvSpPr>
          <p:nvPr>
            <p:ph type="ftr" sz="quarter" idx="11"/>
          </p:nvPr>
        </p:nvSpPr>
        <p:spPr/>
        <p:txBody>
          <a:bodyPr/>
          <a:lstStyle/>
          <a:p>
            <a:pPr>
              <a:defRPr/>
            </a:pPr>
            <a:r>
              <a:rPr lang="en-US"/>
              <a:t>Residual Income</a:t>
            </a:r>
            <a:endParaRPr lang="en-US" dirty="0"/>
          </a:p>
        </p:txBody>
      </p:sp>
      <p:pic>
        <p:nvPicPr>
          <p:cNvPr id="6146" name="Picture 2" descr="Demolition Demolition vehicle amid the dust and rubble of the wasteland it has created. On the end of its hydraulic arm is a powerful jackhammer. torn down building stock pictures, royalty-free photos &amp; images">
            <a:extLst>
              <a:ext uri="{FF2B5EF4-FFF2-40B4-BE49-F238E27FC236}">
                <a16:creationId xmlns:a16="http://schemas.microsoft.com/office/drawing/2014/main" id="{70067C7C-F323-3B2F-61AD-D6389EDA3EF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47985" y="633573"/>
            <a:ext cx="2568392" cy="24589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Space For Lease Commercial space for lease. small builing leased stock pictures, royalty-free photos &amp; images">
            <a:extLst>
              <a:ext uri="{FF2B5EF4-FFF2-40B4-BE49-F238E27FC236}">
                <a16:creationId xmlns:a16="http://schemas.microsoft.com/office/drawing/2014/main" id="{AE352923-E03B-22EB-8C56-25DD6BDBD1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064" y="703423"/>
            <a:ext cx="2568392" cy="2458950"/>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Modern Entreprise Exterior  new building leased stock pictures, royalty-free photos &amp; images">
            <a:extLst>
              <a:ext uri="{FF2B5EF4-FFF2-40B4-BE49-F238E27FC236}">
                <a16:creationId xmlns:a16="http://schemas.microsoft.com/office/drawing/2014/main" id="{7A67FAEF-EDA1-9344-7C59-FFF43F54461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83906" y="633573"/>
            <a:ext cx="3205758" cy="2458951"/>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54535988-6A6A-5712-7A4C-C1D729FE9D73}"/>
              </a:ext>
            </a:extLst>
          </p:cNvPr>
          <p:cNvCxnSpPr>
            <a:cxnSpLocks/>
          </p:cNvCxnSpPr>
          <p:nvPr/>
        </p:nvCxnSpPr>
        <p:spPr>
          <a:xfrm>
            <a:off x="3080456" y="1955239"/>
            <a:ext cx="1467529"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FEF8812-5791-E5A2-BB47-DD13474F8F22}"/>
              </a:ext>
            </a:extLst>
          </p:cNvPr>
          <p:cNvCxnSpPr>
            <a:cxnSpLocks/>
          </p:cNvCxnSpPr>
          <p:nvPr/>
        </p:nvCxnSpPr>
        <p:spPr>
          <a:xfrm>
            <a:off x="7116377" y="1951445"/>
            <a:ext cx="1467529" cy="1"/>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50742A5-FBB5-FFFD-7166-8338F636F532}"/>
              </a:ext>
            </a:extLst>
          </p:cNvPr>
          <p:cNvSpPr txBox="1"/>
          <p:nvPr/>
        </p:nvSpPr>
        <p:spPr>
          <a:xfrm>
            <a:off x="1409839" y="3300304"/>
            <a:ext cx="10075025" cy="3108543"/>
          </a:xfrm>
          <a:prstGeom prst="rect">
            <a:avLst/>
          </a:prstGeom>
          <a:noFill/>
          <a:ln w="28575">
            <a:solidFill>
              <a:schemeClr val="accent1">
                <a:shade val="95000"/>
                <a:satMod val="105000"/>
              </a:schemeClr>
            </a:solidFill>
          </a:ln>
        </p:spPr>
        <p:txBody>
          <a:bodyPr wrap="square" rtlCol="0">
            <a:spAutoFit/>
          </a:bodyPr>
          <a:lstStyle/>
          <a:p>
            <a:r>
              <a:rPr lang="en-US" sz="2800" dirty="0"/>
              <a:t>Owner leases building in 1915.  In 1929, Tennant demolished building pursuant to lease and constructs a new building.  In 1933, lease cancelled for rent default.</a:t>
            </a:r>
            <a:br>
              <a:rPr lang="en-US" sz="2800" dirty="0"/>
            </a:br>
            <a:br>
              <a:rPr lang="en-US" sz="2800" dirty="0"/>
            </a:br>
            <a:r>
              <a:rPr lang="en-US" sz="2800" dirty="0"/>
              <a:t>New building had FMV of 64K in 1933, and the unamortized cost of old building was 13K.  CIR argues that owner had GI of 51K in year of repossession.</a:t>
            </a:r>
          </a:p>
        </p:txBody>
      </p:sp>
    </p:spTree>
    <p:extLst>
      <p:ext uri="{BB962C8B-B14F-4D97-AF65-F5344CB8AC3E}">
        <p14:creationId xmlns:p14="http://schemas.microsoft.com/office/powerpoint/2010/main" val="3545145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9EDA875-C8BF-14CA-BBF7-73EC83EB2213}"/>
              </a:ext>
            </a:extLst>
          </p:cNvPr>
          <p:cNvSpPr>
            <a:spLocks noGrp="1"/>
          </p:cNvSpPr>
          <p:nvPr>
            <p:ph idx="1"/>
          </p:nvPr>
        </p:nvSpPr>
        <p:spPr>
          <a:xfrm>
            <a:off x="512064" y="4688378"/>
            <a:ext cx="11277600" cy="1657086"/>
          </a:xfrm>
        </p:spPr>
        <p:txBody>
          <a:bodyPr/>
          <a:lstStyle/>
          <a:p>
            <a:r>
              <a:rPr lang="en-US" b="1" i="1" dirty="0"/>
              <a:t>Illegal gains </a:t>
            </a:r>
            <a:r>
              <a:rPr lang="en-US" i="1" dirty="0"/>
              <a:t>constitute gross income. </a:t>
            </a:r>
            <a:r>
              <a:rPr lang="en-US" b="1" i="1" dirty="0"/>
              <a:t>Treasure trove</a:t>
            </a:r>
            <a:r>
              <a:rPr lang="en-US" i="1" dirty="0"/>
              <a:t>, to the extent of its value in United States currency, constitutes gross income for the taxable year in which it is reduced to undisputed possession</a:t>
            </a:r>
            <a:r>
              <a:rPr lang="en-US" dirty="0"/>
              <a:t>.  Reg. </a:t>
            </a:r>
            <a:r>
              <a:rPr lang="en-US" sz="2400" dirty="0">
                <a:effectLst/>
                <a:latin typeface="Calibri" panose="020F0502020204030204" pitchFamily="34" charset="0"/>
                <a:cs typeface="Calibri" panose="020F0502020204030204" pitchFamily="34" charset="0"/>
              </a:rPr>
              <a:t>§1.61-14</a:t>
            </a:r>
            <a:endParaRPr lang="en-US" dirty="0"/>
          </a:p>
        </p:txBody>
      </p:sp>
      <p:sp>
        <p:nvSpPr>
          <p:cNvPr id="3" name="Title 2">
            <a:extLst>
              <a:ext uri="{FF2B5EF4-FFF2-40B4-BE49-F238E27FC236}">
                <a16:creationId xmlns:a16="http://schemas.microsoft.com/office/drawing/2014/main" id="{4DAC532D-1E63-16B4-E596-EE6DF2741459}"/>
              </a:ext>
            </a:extLst>
          </p:cNvPr>
          <p:cNvSpPr>
            <a:spLocks noGrp="1"/>
          </p:cNvSpPr>
          <p:nvPr>
            <p:ph type="title"/>
          </p:nvPr>
        </p:nvSpPr>
        <p:spPr/>
        <p:txBody>
          <a:bodyPr/>
          <a:lstStyle/>
          <a:p>
            <a:r>
              <a:rPr lang="en-US" dirty="0"/>
              <a:t>Treasure Trove</a:t>
            </a:r>
          </a:p>
        </p:txBody>
      </p:sp>
      <p:sp>
        <p:nvSpPr>
          <p:cNvPr id="4" name="Slide Number Placeholder 3">
            <a:extLst>
              <a:ext uri="{FF2B5EF4-FFF2-40B4-BE49-F238E27FC236}">
                <a16:creationId xmlns:a16="http://schemas.microsoft.com/office/drawing/2014/main" id="{24BC9DBB-8B73-B5A5-325C-6986ED82CF18}"/>
              </a:ext>
            </a:extLst>
          </p:cNvPr>
          <p:cNvSpPr>
            <a:spLocks noGrp="1"/>
          </p:cNvSpPr>
          <p:nvPr>
            <p:ph type="sldNum" sz="quarter" idx="10"/>
          </p:nvPr>
        </p:nvSpPr>
        <p:spPr/>
        <p:txBody>
          <a:bodyPr/>
          <a:lstStyle/>
          <a:p>
            <a:fld id="{7B3E355C-57B9-BC4B-95D8-406A1F834537}" type="slidenum">
              <a:rPr lang="en-US" altLang="en-US" smtClean="0"/>
              <a:pPr/>
              <a:t>13</a:t>
            </a:fld>
            <a:endParaRPr lang="en-US" altLang="en-US" dirty="0"/>
          </a:p>
        </p:txBody>
      </p:sp>
      <p:sp>
        <p:nvSpPr>
          <p:cNvPr id="5" name="Footer Placeholder 4">
            <a:extLst>
              <a:ext uri="{FF2B5EF4-FFF2-40B4-BE49-F238E27FC236}">
                <a16:creationId xmlns:a16="http://schemas.microsoft.com/office/drawing/2014/main" id="{9CDA338B-AC15-1B77-2F88-0FBD85AAC6D2}"/>
              </a:ext>
            </a:extLst>
          </p:cNvPr>
          <p:cNvSpPr>
            <a:spLocks noGrp="1"/>
          </p:cNvSpPr>
          <p:nvPr>
            <p:ph type="ftr" sz="quarter" idx="11"/>
          </p:nvPr>
        </p:nvSpPr>
        <p:spPr/>
        <p:txBody>
          <a:bodyPr/>
          <a:lstStyle/>
          <a:p>
            <a:pPr>
              <a:defRPr/>
            </a:pPr>
            <a:r>
              <a:rPr lang="en-US"/>
              <a:t>Residual Income</a:t>
            </a:r>
            <a:endParaRPr lang="en-US" dirty="0"/>
          </a:p>
        </p:txBody>
      </p:sp>
      <p:pic>
        <p:nvPicPr>
          <p:cNvPr id="5122" name="Picture 2" descr="Ohio has obscure law regarding found treasure trove">
            <a:extLst>
              <a:ext uri="{FF2B5EF4-FFF2-40B4-BE49-F238E27FC236}">
                <a16:creationId xmlns:a16="http://schemas.microsoft.com/office/drawing/2014/main" id="{534D5E7D-F8A7-9137-A548-862A10455D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5090" y="988866"/>
            <a:ext cx="4893425" cy="31670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989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179C5B-6CE1-D51A-FA71-6B510528040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8415AE5-CB10-33B5-FBD8-CA05B5005B0F}"/>
              </a:ext>
            </a:extLst>
          </p:cNvPr>
          <p:cNvSpPr>
            <a:spLocks noGrp="1"/>
          </p:cNvSpPr>
          <p:nvPr>
            <p:ph type="title"/>
          </p:nvPr>
        </p:nvSpPr>
        <p:spPr>
          <a:xfrm>
            <a:off x="512064" y="41935"/>
            <a:ext cx="16976978" cy="335919"/>
          </a:xfrm>
        </p:spPr>
        <p:txBody>
          <a:bodyPr/>
          <a:lstStyle/>
          <a:p>
            <a:r>
              <a:rPr lang="en-US" dirty="0"/>
              <a:t>Are caught baseballs income?</a:t>
            </a:r>
          </a:p>
        </p:txBody>
      </p:sp>
      <p:sp>
        <p:nvSpPr>
          <p:cNvPr id="4" name="Slide Number Placeholder 3">
            <a:extLst>
              <a:ext uri="{FF2B5EF4-FFF2-40B4-BE49-F238E27FC236}">
                <a16:creationId xmlns:a16="http://schemas.microsoft.com/office/drawing/2014/main" id="{AA1E6281-787B-D7E6-86AF-701642734CBD}"/>
              </a:ext>
            </a:extLst>
          </p:cNvPr>
          <p:cNvSpPr>
            <a:spLocks noGrp="1"/>
          </p:cNvSpPr>
          <p:nvPr>
            <p:ph type="sldNum" sz="quarter" idx="10"/>
          </p:nvPr>
        </p:nvSpPr>
        <p:spPr/>
        <p:txBody>
          <a:bodyPr/>
          <a:lstStyle/>
          <a:p>
            <a:fld id="{7B3E355C-57B9-BC4B-95D8-406A1F834537}" type="slidenum">
              <a:rPr lang="en-US" altLang="en-US" smtClean="0"/>
              <a:pPr/>
              <a:t>14</a:t>
            </a:fld>
            <a:endParaRPr lang="en-US" altLang="en-US" dirty="0"/>
          </a:p>
        </p:txBody>
      </p:sp>
      <p:sp>
        <p:nvSpPr>
          <p:cNvPr id="5" name="Footer Placeholder 4">
            <a:extLst>
              <a:ext uri="{FF2B5EF4-FFF2-40B4-BE49-F238E27FC236}">
                <a16:creationId xmlns:a16="http://schemas.microsoft.com/office/drawing/2014/main" id="{C4C8C912-5DE5-BA92-DE61-815AE2E21B04}"/>
              </a:ext>
            </a:extLst>
          </p:cNvPr>
          <p:cNvSpPr>
            <a:spLocks noGrp="1"/>
          </p:cNvSpPr>
          <p:nvPr>
            <p:ph type="ftr" sz="quarter" idx="11"/>
          </p:nvPr>
        </p:nvSpPr>
        <p:spPr/>
        <p:txBody>
          <a:bodyPr/>
          <a:lstStyle/>
          <a:p>
            <a:pPr>
              <a:defRPr/>
            </a:pPr>
            <a:r>
              <a:rPr lang="en-US"/>
              <a:t>Residual Income</a:t>
            </a:r>
            <a:endParaRPr lang="en-US" dirty="0"/>
          </a:p>
        </p:txBody>
      </p:sp>
      <p:pic>
        <p:nvPicPr>
          <p:cNvPr id="7170" name="Picture 2" descr="fan Phil Ozersky. After the Cardinals ...">
            <a:extLst>
              <a:ext uri="{FF2B5EF4-FFF2-40B4-BE49-F238E27FC236}">
                <a16:creationId xmlns:a16="http://schemas.microsoft.com/office/drawing/2014/main" id="{55530A62-D082-405B-5D65-BAB2CCB6C35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2064" y="889736"/>
            <a:ext cx="3079230" cy="2842641"/>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descr="Rovell] Phil Ozersky, a fan making $30K a year, caught McGwire's 70th HR  ball. Trade the Cardinals ask for: The ball for a signed bat, ball &amp;  jersey. Ozersky says he also">
            <a:extLst>
              <a:ext uri="{FF2B5EF4-FFF2-40B4-BE49-F238E27FC236}">
                <a16:creationId xmlns:a16="http://schemas.microsoft.com/office/drawing/2014/main" id="{0B3E1835-4864-CFBD-9E19-3C8DD57B5C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7010" y="889737"/>
            <a:ext cx="2367854" cy="284264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6F9E4F4-516E-1879-A513-C53F1E1651CC}"/>
              </a:ext>
            </a:extLst>
          </p:cNvPr>
          <p:cNvSpPr txBox="1"/>
          <p:nvPr/>
        </p:nvSpPr>
        <p:spPr>
          <a:xfrm>
            <a:off x="3868646" y="701008"/>
            <a:ext cx="4971011" cy="3108543"/>
          </a:xfrm>
          <a:prstGeom prst="rect">
            <a:avLst/>
          </a:prstGeom>
          <a:noFill/>
          <a:ln w="28575">
            <a:solidFill>
              <a:schemeClr val="accent1">
                <a:shade val="95000"/>
                <a:satMod val="105000"/>
              </a:schemeClr>
            </a:solidFill>
          </a:ln>
        </p:spPr>
        <p:txBody>
          <a:bodyPr wrap="square" rtlCol="0">
            <a:spAutoFit/>
          </a:bodyPr>
          <a:lstStyle/>
          <a:p>
            <a:r>
              <a:rPr lang="en-US" sz="2800"/>
              <a:t>McGwire </a:t>
            </a:r>
            <a:r>
              <a:rPr lang="en-US" sz="2800" dirty="0"/>
              <a:t>hits 70 HRs in 1998.  Phil </a:t>
            </a:r>
            <a:r>
              <a:rPr lang="en-US" sz="2800" dirty="0" err="1"/>
              <a:t>Ozersky</a:t>
            </a:r>
            <a:r>
              <a:rPr lang="en-US" sz="2800" dirty="0"/>
              <a:t> catches the ball of the 70</a:t>
            </a:r>
            <a:r>
              <a:rPr lang="en-US" sz="2800" baseline="30000" dirty="0"/>
              <a:t>th</a:t>
            </a:r>
            <a:r>
              <a:rPr lang="en-US" sz="2800" dirty="0"/>
              <a:t> HR.  He latter sells it for $3MM.</a:t>
            </a:r>
            <a:br>
              <a:rPr lang="en-US" sz="2800" dirty="0"/>
            </a:br>
            <a:br>
              <a:rPr lang="en-US" sz="2800" dirty="0"/>
            </a:br>
            <a:r>
              <a:rPr lang="en-US" sz="2800" dirty="0"/>
              <a:t>Should it be income at the time he caught it?  </a:t>
            </a:r>
          </a:p>
        </p:txBody>
      </p:sp>
      <p:sp>
        <p:nvSpPr>
          <p:cNvPr id="8" name="TextBox 7">
            <a:extLst>
              <a:ext uri="{FF2B5EF4-FFF2-40B4-BE49-F238E27FC236}">
                <a16:creationId xmlns:a16="http://schemas.microsoft.com/office/drawing/2014/main" id="{85F0F486-4923-981C-33B8-D2AD0DDA6A3B}"/>
              </a:ext>
            </a:extLst>
          </p:cNvPr>
          <p:cNvSpPr txBox="1"/>
          <p:nvPr/>
        </p:nvSpPr>
        <p:spPr>
          <a:xfrm>
            <a:off x="1213658" y="4055531"/>
            <a:ext cx="10271206" cy="2246769"/>
          </a:xfrm>
          <a:prstGeom prst="rect">
            <a:avLst/>
          </a:prstGeom>
          <a:noFill/>
          <a:ln w="25400">
            <a:solidFill>
              <a:schemeClr val="accent1">
                <a:shade val="95000"/>
                <a:satMod val="105000"/>
              </a:schemeClr>
            </a:solidFill>
          </a:ln>
        </p:spPr>
        <p:txBody>
          <a:bodyPr wrap="square">
            <a:spAutoFit/>
          </a:bodyPr>
          <a:lstStyle/>
          <a:p>
            <a:r>
              <a:rPr lang="en-US" sz="2800" b="0" i="0" dirty="0">
                <a:solidFill>
                  <a:srgbClr val="222222"/>
                </a:solidFill>
                <a:effectLst/>
                <a:latin typeface="Calibri" panose="020F0502020204030204" pitchFamily="34" charset="0"/>
                <a:cs typeface="Calibri" panose="020F0502020204030204" pitchFamily="34" charset="0"/>
              </a:rPr>
              <a:t>Todd McFarlane, a well-known comic book artist, bought the 70th home run ball at an auction for about $3 million right after the 1998 season. But since McGwire was put through the wringer of the sport’s steroids scandal plus Barry Bonds breaking his mark, the ball’s value has significantly decreased to around $300K.</a:t>
            </a:r>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04272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close-up of a document&#10;&#10;AI-generated content may be incorrect.">
            <a:extLst>
              <a:ext uri="{FF2B5EF4-FFF2-40B4-BE49-F238E27FC236}">
                <a16:creationId xmlns:a16="http://schemas.microsoft.com/office/drawing/2014/main" id="{DCF99BD0-89E7-5796-F403-EAE21E7E60CC}"/>
              </a:ext>
            </a:extLst>
          </p:cNvPr>
          <p:cNvPicPr>
            <a:picLocks noGrp="1" noChangeAspect="1"/>
          </p:cNvPicPr>
          <p:nvPr>
            <p:ph idx="1"/>
          </p:nvPr>
        </p:nvPicPr>
        <p:blipFill>
          <a:blip r:embed="rId2"/>
          <a:stretch>
            <a:fillRect/>
          </a:stretch>
        </p:blipFill>
        <p:spPr>
          <a:xfrm>
            <a:off x="1986454" y="1562894"/>
            <a:ext cx="7188200" cy="2951956"/>
          </a:xfrm>
        </p:spPr>
      </p:pic>
      <p:sp>
        <p:nvSpPr>
          <p:cNvPr id="3" name="Title 2">
            <a:extLst>
              <a:ext uri="{FF2B5EF4-FFF2-40B4-BE49-F238E27FC236}">
                <a16:creationId xmlns:a16="http://schemas.microsoft.com/office/drawing/2014/main" id="{89491FEA-A5DA-91D7-9C5A-3C6233CD9EF8}"/>
              </a:ext>
            </a:extLst>
          </p:cNvPr>
          <p:cNvSpPr>
            <a:spLocks noGrp="1"/>
          </p:cNvSpPr>
          <p:nvPr>
            <p:ph type="title"/>
          </p:nvPr>
        </p:nvSpPr>
        <p:spPr/>
        <p:txBody>
          <a:bodyPr/>
          <a:lstStyle/>
          <a:p>
            <a:r>
              <a:rPr lang="en-US" dirty="0"/>
              <a:t>Section 61(a)(1)</a:t>
            </a:r>
          </a:p>
        </p:txBody>
      </p:sp>
      <p:sp>
        <p:nvSpPr>
          <p:cNvPr id="4" name="Slide Number Placeholder 3">
            <a:extLst>
              <a:ext uri="{FF2B5EF4-FFF2-40B4-BE49-F238E27FC236}">
                <a16:creationId xmlns:a16="http://schemas.microsoft.com/office/drawing/2014/main" id="{19E2375D-FEC4-2690-0609-66E4ACD77574}"/>
              </a:ext>
            </a:extLst>
          </p:cNvPr>
          <p:cNvSpPr>
            <a:spLocks noGrp="1"/>
          </p:cNvSpPr>
          <p:nvPr>
            <p:ph type="sldNum" sz="quarter" idx="10"/>
          </p:nvPr>
        </p:nvSpPr>
        <p:spPr/>
        <p:txBody>
          <a:bodyPr/>
          <a:lstStyle/>
          <a:p>
            <a:fld id="{7B3E355C-57B9-BC4B-95D8-406A1F834537}" type="slidenum">
              <a:rPr lang="en-US" altLang="en-US" smtClean="0"/>
              <a:pPr/>
              <a:t>2</a:t>
            </a:fld>
            <a:endParaRPr lang="en-US" altLang="en-US" dirty="0"/>
          </a:p>
        </p:txBody>
      </p:sp>
      <p:sp>
        <p:nvSpPr>
          <p:cNvPr id="5" name="Footer Placeholder 4">
            <a:extLst>
              <a:ext uri="{FF2B5EF4-FFF2-40B4-BE49-F238E27FC236}">
                <a16:creationId xmlns:a16="http://schemas.microsoft.com/office/drawing/2014/main" id="{7D8D1B58-85B0-645B-E900-A43C9FD4E011}"/>
              </a:ext>
            </a:extLst>
          </p:cNvPr>
          <p:cNvSpPr>
            <a:spLocks noGrp="1"/>
          </p:cNvSpPr>
          <p:nvPr>
            <p:ph type="ftr" sz="quarter" idx="11"/>
          </p:nvPr>
        </p:nvSpPr>
        <p:spPr/>
        <p:txBody>
          <a:bodyPr/>
          <a:lstStyle/>
          <a:p>
            <a:pPr>
              <a:defRPr/>
            </a:pPr>
            <a:r>
              <a:rPr lang="en-US"/>
              <a:t>Residual Income</a:t>
            </a:r>
            <a:endParaRPr lang="en-US" dirty="0"/>
          </a:p>
        </p:txBody>
      </p:sp>
      <p:cxnSp>
        <p:nvCxnSpPr>
          <p:cNvPr id="6" name="Straight Connector 5">
            <a:extLst>
              <a:ext uri="{FF2B5EF4-FFF2-40B4-BE49-F238E27FC236}">
                <a16:creationId xmlns:a16="http://schemas.microsoft.com/office/drawing/2014/main" id="{992F7FF0-B01B-A30F-FF0A-A3AFE09E960E}"/>
              </a:ext>
            </a:extLst>
          </p:cNvPr>
          <p:cNvCxnSpPr/>
          <p:nvPr/>
        </p:nvCxnSpPr>
        <p:spPr>
          <a:xfrm>
            <a:off x="2950590" y="3685880"/>
            <a:ext cx="1998482"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9528971-6476-70B7-C68A-9F0877D9546D}"/>
              </a:ext>
            </a:extLst>
          </p:cNvPr>
          <p:cNvCxnSpPr>
            <a:cxnSpLocks/>
          </p:cNvCxnSpPr>
          <p:nvPr/>
        </p:nvCxnSpPr>
        <p:spPr>
          <a:xfrm>
            <a:off x="5807676" y="3685880"/>
            <a:ext cx="1235675"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8415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5AA256-69E0-6C96-754D-38B03F4B0A88}"/>
              </a:ext>
            </a:extLst>
          </p:cNvPr>
          <p:cNvSpPr>
            <a:spLocks noGrp="1"/>
          </p:cNvSpPr>
          <p:nvPr>
            <p:ph type="title"/>
          </p:nvPr>
        </p:nvSpPr>
        <p:spPr/>
        <p:txBody>
          <a:bodyPr/>
          <a:lstStyle/>
          <a:p>
            <a:r>
              <a:rPr lang="en-US" dirty="0"/>
              <a:t>Historical Antecedents of Income</a:t>
            </a:r>
          </a:p>
        </p:txBody>
      </p:sp>
      <p:sp>
        <p:nvSpPr>
          <p:cNvPr id="4" name="Slide Number Placeholder 3">
            <a:extLst>
              <a:ext uri="{FF2B5EF4-FFF2-40B4-BE49-F238E27FC236}">
                <a16:creationId xmlns:a16="http://schemas.microsoft.com/office/drawing/2014/main" id="{21BD8B85-5A7C-A626-C240-6AB9E7F759BD}"/>
              </a:ext>
            </a:extLst>
          </p:cNvPr>
          <p:cNvSpPr>
            <a:spLocks noGrp="1"/>
          </p:cNvSpPr>
          <p:nvPr>
            <p:ph type="sldNum" sz="quarter" idx="10"/>
          </p:nvPr>
        </p:nvSpPr>
        <p:spPr/>
        <p:txBody>
          <a:bodyPr/>
          <a:lstStyle/>
          <a:p>
            <a:fld id="{7B3E355C-57B9-BC4B-95D8-406A1F834537}" type="slidenum">
              <a:rPr lang="en-US" altLang="en-US" smtClean="0"/>
              <a:pPr/>
              <a:t>3</a:t>
            </a:fld>
            <a:endParaRPr lang="en-US" altLang="en-US" dirty="0"/>
          </a:p>
        </p:txBody>
      </p:sp>
      <p:sp>
        <p:nvSpPr>
          <p:cNvPr id="5" name="Footer Placeholder 4">
            <a:extLst>
              <a:ext uri="{FF2B5EF4-FFF2-40B4-BE49-F238E27FC236}">
                <a16:creationId xmlns:a16="http://schemas.microsoft.com/office/drawing/2014/main" id="{0AC40920-7705-FDB0-74BE-F04D44AB2D8D}"/>
              </a:ext>
            </a:extLst>
          </p:cNvPr>
          <p:cNvSpPr>
            <a:spLocks noGrp="1"/>
          </p:cNvSpPr>
          <p:nvPr>
            <p:ph type="ftr" sz="quarter" idx="11"/>
          </p:nvPr>
        </p:nvSpPr>
        <p:spPr/>
        <p:txBody>
          <a:bodyPr/>
          <a:lstStyle/>
          <a:p>
            <a:pPr>
              <a:defRPr/>
            </a:pPr>
            <a:r>
              <a:rPr lang="en-US"/>
              <a:t>Residual Income</a:t>
            </a:r>
            <a:endParaRPr lang="en-US" dirty="0"/>
          </a:p>
        </p:txBody>
      </p:sp>
      <p:sp>
        <p:nvSpPr>
          <p:cNvPr id="6" name="Regular Pentagon 5">
            <a:extLst>
              <a:ext uri="{FF2B5EF4-FFF2-40B4-BE49-F238E27FC236}">
                <a16:creationId xmlns:a16="http://schemas.microsoft.com/office/drawing/2014/main" id="{9DC7A865-11C5-8194-0BE2-BEE13B48A269}"/>
              </a:ext>
            </a:extLst>
          </p:cNvPr>
          <p:cNvSpPr/>
          <p:nvPr/>
        </p:nvSpPr>
        <p:spPr>
          <a:xfrm>
            <a:off x="5282513" y="1174922"/>
            <a:ext cx="2681417" cy="2150075"/>
          </a:xfrm>
          <a:prstGeom prst="pen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t>Trust</a:t>
            </a:r>
          </a:p>
        </p:txBody>
      </p:sp>
      <p:cxnSp>
        <p:nvCxnSpPr>
          <p:cNvPr id="8" name="Straight Connector 7">
            <a:extLst>
              <a:ext uri="{FF2B5EF4-FFF2-40B4-BE49-F238E27FC236}">
                <a16:creationId xmlns:a16="http://schemas.microsoft.com/office/drawing/2014/main" id="{92D6253A-E66A-057B-0923-CD4756A021C0}"/>
              </a:ext>
            </a:extLst>
          </p:cNvPr>
          <p:cNvCxnSpPr>
            <a:cxnSpLocks/>
            <a:stCxn id="6" idx="3"/>
          </p:cNvCxnSpPr>
          <p:nvPr/>
        </p:nvCxnSpPr>
        <p:spPr>
          <a:xfrm flipH="1">
            <a:off x="6623221" y="3324997"/>
            <a:ext cx="1" cy="2349631"/>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300CB51-3B08-52AF-B3E4-67EB3A23C07D}"/>
              </a:ext>
            </a:extLst>
          </p:cNvPr>
          <p:cNvSpPr txBox="1"/>
          <p:nvPr/>
        </p:nvSpPr>
        <p:spPr>
          <a:xfrm>
            <a:off x="7287229" y="3719236"/>
            <a:ext cx="4355761" cy="646331"/>
          </a:xfrm>
          <a:prstGeom prst="rect">
            <a:avLst/>
          </a:prstGeom>
          <a:noFill/>
        </p:spPr>
        <p:txBody>
          <a:bodyPr wrap="square" rtlCol="0">
            <a:spAutoFit/>
          </a:bodyPr>
          <a:lstStyle/>
          <a:p>
            <a:r>
              <a:rPr lang="en-US" b="1" dirty="0"/>
              <a:t>Income</a:t>
            </a:r>
            <a:r>
              <a:rPr lang="en-US" dirty="0"/>
              <a:t>:  Periodic Return from </a:t>
            </a:r>
            <a:r>
              <a:rPr lang="en-US" i="1" dirty="0"/>
              <a:t>Capital, </a:t>
            </a:r>
            <a:r>
              <a:rPr lang="en-US" dirty="0"/>
              <a:t>such as dividends, rents, interest</a:t>
            </a:r>
          </a:p>
        </p:txBody>
      </p:sp>
      <p:sp>
        <p:nvSpPr>
          <p:cNvPr id="10" name="TextBox 9">
            <a:extLst>
              <a:ext uri="{FF2B5EF4-FFF2-40B4-BE49-F238E27FC236}">
                <a16:creationId xmlns:a16="http://schemas.microsoft.com/office/drawing/2014/main" id="{A813A537-9D98-00C0-FE0C-70D3D0779A0F}"/>
              </a:ext>
            </a:extLst>
          </p:cNvPr>
          <p:cNvSpPr txBox="1"/>
          <p:nvPr/>
        </p:nvSpPr>
        <p:spPr>
          <a:xfrm>
            <a:off x="2107159" y="3719236"/>
            <a:ext cx="4355761" cy="1200329"/>
          </a:xfrm>
          <a:prstGeom prst="rect">
            <a:avLst/>
          </a:prstGeom>
          <a:noFill/>
        </p:spPr>
        <p:txBody>
          <a:bodyPr wrap="square" rtlCol="0">
            <a:spAutoFit/>
          </a:bodyPr>
          <a:lstStyle/>
          <a:p>
            <a:r>
              <a:rPr lang="en-US" b="1" dirty="0"/>
              <a:t>Capital or Corpus</a:t>
            </a:r>
            <a:r>
              <a:rPr lang="en-US" dirty="0"/>
              <a:t>:  Assets of the trust that produce income, either contributed  by settlor or purchased by proceeds of sale of capital  </a:t>
            </a:r>
          </a:p>
        </p:txBody>
      </p:sp>
    </p:spTree>
    <p:extLst>
      <p:ext uri="{BB962C8B-B14F-4D97-AF65-F5344CB8AC3E}">
        <p14:creationId xmlns:p14="http://schemas.microsoft.com/office/powerpoint/2010/main" val="4133145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77F52C-46A7-0E58-88FB-47727363487E}"/>
              </a:ext>
            </a:extLst>
          </p:cNvPr>
          <p:cNvSpPr>
            <a:spLocks noGrp="1"/>
          </p:cNvSpPr>
          <p:nvPr>
            <p:ph idx="1"/>
          </p:nvPr>
        </p:nvSpPr>
        <p:spPr/>
        <p:txBody>
          <a:bodyPr/>
          <a:lstStyle/>
          <a:p>
            <a:r>
              <a:rPr lang="en-US" sz="3600" i="1" dirty="0"/>
              <a:t>Income is defined as the gain derived from capital, from labor, or from both combines, provided it to be understood to include profit gained through a sale or conversion of capital assets.</a:t>
            </a:r>
          </a:p>
        </p:txBody>
      </p:sp>
      <p:sp>
        <p:nvSpPr>
          <p:cNvPr id="3" name="Title 2">
            <a:extLst>
              <a:ext uri="{FF2B5EF4-FFF2-40B4-BE49-F238E27FC236}">
                <a16:creationId xmlns:a16="http://schemas.microsoft.com/office/drawing/2014/main" id="{430FC78C-8301-02C7-CABA-5BCF724B57D2}"/>
              </a:ext>
            </a:extLst>
          </p:cNvPr>
          <p:cNvSpPr>
            <a:spLocks noGrp="1"/>
          </p:cNvSpPr>
          <p:nvPr>
            <p:ph type="title"/>
          </p:nvPr>
        </p:nvSpPr>
        <p:spPr/>
        <p:txBody>
          <a:bodyPr/>
          <a:lstStyle/>
          <a:p>
            <a:r>
              <a:rPr lang="en-US" dirty="0"/>
              <a:t>Eisner v. Macomber, 252 U.S. 189 (1920)</a:t>
            </a:r>
          </a:p>
        </p:txBody>
      </p:sp>
      <p:sp>
        <p:nvSpPr>
          <p:cNvPr id="4" name="Slide Number Placeholder 3">
            <a:extLst>
              <a:ext uri="{FF2B5EF4-FFF2-40B4-BE49-F238E27FC236}">
                <a16:creationId xmlns:a16="http://schemas.microsoft.com/office/drawing/2014/main" id="{366048A8-73C7-9D3E-166F-49F5EBDB2893}"/>
              </a:ext>
            </a:extLst>
          </p:cNvPr>
          <p:cNvSpPr>
            <a:spLocks noGrp="1"/>
          </p:cNvSpPr>
          <p:nvPr>
            <p:ph type="sldNum" sz="quarter" idx="10"/>
          </p:nvPr>
        </p:nvSpPr>
        <p:spPr/>
        <p:txBody>
          <a:bodyPr/>
          <a:lstStyle/>
          <a:p>
            <a:fld id="{7B3E355C-57B9-BC4B-95D8-406A1F834537}" type="slidenum">
              <a:rPr lang="en-US" altLang="en-US" smtClean="0"/>
              <a:pPr/>
              <a:t>4</a:t>
            </a:fld>
            <a:endParaRPr lang="en-US" altLang="en-US" dirty="0"/>
          </a:p>
        </p:txBody>
      </p:sp>
      <p:sp>
        <p:nvSpPr>
          <p:cNvPr id="5" name="Footer Placeholder 4">
            <a:extLst>
              <a:ext uri="{FF2B5EF4-FFF2-40B4-BE49-F238E27FC236}">
                <a16:creationId xmlns:a16="http://schemas.microsoft.com/office/drawing/2014/main" id="{9513CFBE-0447-0AD5-BAFA-96A366F0AC4A}"/>
              </a:ext>
            </a:extLst>
          </p:cNvPr>
          <p:cNvSpPr>
            <a:spLocks noGrp="1"/>
          </p:cNvSpPr>
          <p:nvPr>
            <p:ph type="ftr" sz="quarter" idx="11"/>
          </p:nvPr>
        </p:nvSpPr>
        <p:spPr/>
        <p:txBody>
          <a:bodyPr/>
          <a:lstStyle/>
          <a:p>
            <a:pPr>
              <a:defRPr/>
            </a:pPr>
            <a:r>
              <a:rPr lang="en-US"/>
              <a:t>Residual Income</a:t>
            </a:r>
            <a:endParaRPr lang="en-US" dirty="0"/>
          </a:p>
        </p:txBody>
      </p:sp>
    </p:spTree>
    <p:extLst>
      <p:ext uri="{BB962C8B-B14F-4D97-AF65-F5344CB8AC3E}">
        <p14:creationId xmlns:p14="http://schemas.microsoft.com/office/powerpoint/2010/main" val="874702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BD64D4-43E0-EF66-1E41-0E6EB139C076}"/>
              </a:ext>
            </a:extLst>
          </p:cNvPr>
          <p:cNvSpPr>
            <a:spLocks noGrp="1"/>
          </p:cNvSpPr>
          <p:nvPr>
            <p:ph type="title"/>
          </p:nvPr>
        </p:nvSpPr>
        <p:spPr/>
        <p:txBody>
          <a:bodyPr/>
          <a:lstStyle/>
          <a:p>
            <a:r>
              <a:rPr lang="en-US" dirty="0"/>
              <a:t>CIR v. Glenshaw Glass (34 U.S. 426, </a:t>
            </a:r>
            <a:r>
              <a:rPr lang="en-US" i="1" dirty="0"/>
              <a:t>reh’g denied,</a:t>
            </a:r>
            <a:r>
              <a:rPr lang="en-US" dirty="0"/>
              <a:t> 349 U.S. 925 (1955))</a:t>
            </a:r>
          </a:p>
        </p:txBody>
      </p:sp>
      <p:sp>
        <p:nvSpPr>
          <p:cNvPr id="4" name="Slide Number Placeholder 3">
            <a:extLst>
              <a:ext uri="{FF2B5EF4-FFF2-40B4-BE49-F238E27FC236}">
                <a16:creationId xmlns:a16="http://schemas.microsoft.com/office/drawing/2014/main" id="{1591E2ED-5DE7-B7B0-BDBF-C7EBA7358692}"/>
              </a:ext>
            </a:extLst>
          </p:cNvPr>
          <p:cNvSpPr>
            <a:spLocks noGrp="1"/>
          </p:cNvSpPr>
          <p:nvPr>
            <p:ph type="sldNum" sz="quarter" idx="10"/>
          </p:nvPr>
        </p:nvSpPr>
        <p:spPr/>
        <p:txBody>
          <a:bodyPr/>
          <a:lstStyle/>
          <a:p>
            <a:fld id="{7B3E355C-57B9-BC4B-95D8-406A1F834537}" type="slidenum">
              <a:rPr lang="en-US" altLang="en-US" smtClean="0"/>
              <a:pPr/>
              <a:t>5</a:t>
            </a:fld>
            <a:endParaRPr lang="en-US" altLang="en-US" dirty="0"/>
          </a:p>
        </p:txBody>
      </p:sp>
      <p:sp>
        <p:nvSpPr>
          <p:cNvPr id="5" name="Footer Placeholder 4">
            <a:extLst>
              <a:ext uri="{FF2B5EF4-FFF2-40B4-BE49-F238E27FC236}">
                <a16:creationId xmlns:a16="http://schemas.microsoft.com/office/drawing/2014/main" id="{77AEADC1-3E25-9922-BBAE-52F4B7D51A1D}"/>
              </a:ext>
            </a:extLst>
          </p:cNvPr>
          <p:cNvSpPr>
            <a:spLocks noGrp="1"/>
          </p:cNvSpPr>
          <p:nvPr>
            <p:ph type="ftr" sz="quarter" idx="11"/>
          </p:nvPr>
        </p:nvSpPr>
        <p:spPr/>
        <p:txBody>
          <a:bodyPr/>
          <a:lstStyle/>
          <a:p>
            <a:pPr>
              <a:defRPr/>
            </a:pPr>
            <a:r>
              <a:rPr lang="en-US"/>
              <a:t>Residual Income</a:t>
            </a:r>
            <a:endParaRPr lang="en-US" dirty="0"/>
          </a:p>
        </p:txBody>
      </p:sp>
      <p:sp>
        <p:nvSpPr>
          <p:cNvPr id="6" name="Rectangle 5">
            <a:extLst>
              <a:ext uri="{FF2B5EF4-FFF2-40B4-BE49-F238E27FC236}">
                <a16:creationId xmlns:a16="http://schemas.microsoft.com/office/drawing/2014/main" id="{906206E9-4951-95BD-14A4-E86EF6082635}"/>
              </a:ext>
            </a:extLst>
          </p:cNvPr>
          <p:cNvSpPr/>
          <p:nvPr/>
        </p:nvSpPr>
        <p:spPr>
          <a:xfrm>
            <a:off x="1691318" y="1328911"/>
            <a:ext cx="2066925" cy="12024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Glenshaw Glass</a:t>
            </a:r>
          </a:p>
        </p:txBody>
      </p:sp>
      <p:sp>
        <p:nvSpPr>
          <p:cNvPr id="12" name="Rectangle 11">
            <a:extLst>
              <a:ext uri="{FF2B5EF4-FFF2-40B4-BE49-F238E27FC236}">
                <a16:creationId xmlns:a16="http://schemas.microsoft.com/office/drawing/2014/main" id="{2F27C1D7-8412-0ACE-8EFE-EDCC6E9A2721}"/>
              </a:ext>
            </a:extLst>
          </p:cNvPr>
          <p:cNvSpPr/>
          <p:nvPr/>
        </p:nvSpPr>
        <p:spPr>
          <a:xfrm>
            <a:off x="8433757" y="1328911"/>
            <a:ext cx="2066925" cy="12024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Hartford-Empire Co.</a:t>
            </a:r>
          </a:p>
        </p:txBody>
      </p:sp>
      <p:cxnSp>
        <p:nvCxnSpPr>
          <p:cNvPr id="17" name="Straight Arrow Connector 16">
            <a:extLst>
              <a:ext uri="{FF2B5EF4-FFF2-40B4-BE49-F238E27FC236}">
                <a16:creationId xmlns:a16="http://schemas.microsoft.com/office/drawing/2014/main" id="{9F1CAD66-1532-A696-B511-C88D13F61C2F}"/>
              </a:ext>
            </a:extLst>
          </p:cNvPr>
          <p:cNvCxnSpPr>
            <a:cxnSpLocks/>
          </p:cNvCxnSpPr>
          <p:nvPr/>
        </p:nvCxnSpPr>
        <p:spPr>
          <a:xfrm flipH="1">
            <a:off x="4015946" y="1618735"/>
            <a:ext cx="4324865"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6E8687C-FCD9-A730-06CA-024AAB24DDC5}"/>
              </a:ext>
            </a:extLst>
          </p:cNvPr>
          <p:cNvSpPr txBox="1"/>
          <p:nvPr/>
        </p:nvSpPr>
        <p:spPr>
          <a:xfrm>
            <a:off x="4145637" y="1720767"/>
            <a:ext cx="4010454" cy="1200329"/>
          </a:xfrm>
          <a:prstGeom prst="rect">
            <a:avLst/>
          </a:prstGeom>
          <a:noFill/>
          <a:ln w="22225">
            <a:solidFill>
              <a:schemeClr val="accent1">
                <a:shade val="95000"/>
                <a:satMod val="105000"/>
              </a:schemeClr>
            </a:solidFill>
          </a:ln>
        </p:spPr>
        <p:txBody>
          <a:bodyPr wrap="square" rtlCol="0">
            <a:spAutoFit/>
          </a:bodyPr>
          <a:lstStyle/>
          <a:p>
            <a:r>
              <a:rPr lang="en-US" dirty="0"/>
              <a:t>In anti-trust litigation, Hartford paid Glenshaw Glass a total payment of 800K, of which 325K represented payment for fraud &amp; punitive damages.</a:t>
            </a:r>
          </a:p>
        </p:txBody>
      </p:sp>
      <p:sp>
        <p:nvSpPr>
          <p:cNvPr id="20" name="TextBox 19">
            <a:extLst>
              <a:ext uri="{FF2B5EF4-FFF2-40B4-BE49-F238E27FC236}">
                <a16:creationId xmlns:a16="http://schemas.microsoft.com/office/drawing/2014/main" id="{B43FBA7E-96C6-9530-70F8-924A111DC883}"/>
              </a:ext>
            </a:extLst>
          </p:cNvPr>
          <p:cNvSpPr txBox="1"/>
          <p:nvPr/>
        </p:nvSpPr>
        <p:spPr>
          <a:xfrm>
            <a:off x="2780270" y="3740457"/>
            <a:ext cx="6796215" cy="1815882"/>
          </a:xfrm>
          <a:prstGeom prst="rect">
            <a:avLst/>
          </a:prstGeom>
          <a:noFill/>
          <a:ln w="25400">
            <a:solidFill>
              <a:schemeClr val="accent1">
                <a:shade val="95000"/>
                <a:satMod val="105000"/>
              </a:schemeClr>
            </a:solidFill>
          </a:ln>
        </p:spPr>
        <p:txBody>
          <a:bodyPr wrap="square" rtlCol="0">
            <a:spAutoFit/>
          </a:bodyPr>
          <a:lstStyle/>
          <a:p>
            <a:pPr algn="just"/>
            <a:r>
              <a:rPr lang="en-US" sz="2800" i="1" dirty="0"/>
              <a:t>Here we have instances of </a:t>
            </a:r>
            <a:r>
              <a:rPr lang="en-US" sz="2800" i="1" u="sng" dirty="0"/>
              <a:t>undeniable accessions to wealth</a:t>
            </a:r>
            <a:r>
              <a:rPr lang="en-US" sz="2800" i="1" dirty="0"/>
              <a:t>, </a:t>
            </a:r>
            <a:r>
              <a:rPr lang="en-US" sz="2800" i="1" u="sng" dirty="0"/>
              <a:t>clearly realized</a:t>
            </a:r>
            <a:r>
              <a:rPr lang="en-US" sz="2800" i="1" dirty="0"/>
              <a:t>, and over which the taxpayers have </a:t>
            </a:r>
            <a:r>
              <a:rPr lang="en-US" sz="2800" i="1" u="sng" dirty="0"/>
              <a:t>complete dominion</a:t>
            </a:r>
            <a:r>
              <a:rPr lang="en-US" sz="2800" i="1" dirty="0"/>
              <a:t>.</a:t>
            </a:r>
            <a:endParaRPr lang="en-US" sz="2800" dirty="0"/>
          </a:p>
        </p:txBody>
      </p:sp>
    </p:spTree>
    <p:extLst>
      <p:ext uri="{BB962C8B-B14F-4D97-AF65-F5344CB8AC3E}">
        <p14:creationId xmlns:p14="http://schemas.microsoft.com/office/powerpoint/2010/main" val="1666075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F51392-08B1-FFF0-5FB7-ADF6D0C127F7}"/>
              </a:ext>
            </a:extLst>
          </p:cNvPr>
          <p:cNvSpPr>
            <a:spLocks noGrp="1"/>
          </p:cNvSpPr>
          <p:nvPr>
            <p:ph type="title"/>
          </p:nvPr>
        </p:nvSpPr>
        <p:spPr/>
        <p:txBody>
          <a:bodyPr/>
          <a:lstStyle/>
          <a:p>
            <a:r>
              <a:rPr lang="en-US" dirty="0"/>
              <a:t>Rev. Rul. 76-131</a:t>
            </a:r>
          </a:p>
        </p:txBody>
      </p:sp>
      <p:sp>
        <p:nvSpPr>
          <p:cNvPr id="4" name="Slide Number Placeholder 3">
            <a:extLst>
              <a:ext uri="{FF2B5EF4-FFF2-40B4-BE49-F238E27FC236}">
                <a16:creationId xmlns:a16="http://schemas.microsoft.com/office/drawing/2014/main" id="{B05EE28A-96DE-B0C7-FA7F-8748CF82E88C}"/>
              </a:ext>
            </a:extLst>
          </p:cNvPr>
          <p:cNvSpPr>
            <a:spLocks noGrp="1"/>
          </p:cNvSpPr>
          <p:nvPr>
            <p:ph type="sldNum" sz="quarter" idx="10"/>
          </p:nvPr>
        </p:nvSpPr>
        <p:spPr/>
        <p:txBody>
          <a:bodyPr/>
          <a:lstStyle/>
          <a:p>
            <a:fld id="{7B3E355C-57B9-BC4B-95D8-406A1F834537}" type="slidenum">
              <a:rPr lang="en-US" altLang="en-US" smtClean="0"/>
              <a:pPr/>
              <a:t>6</a:t>
            </a:fld>
            <a:endParaRPr lang="en-US" altLang="en-US" dirty="0"/>
          </a:p>
        </p:txBody>
      </p:sp>
      <p:sp>
        <p:nvSpPr>
          <p:cNvPr id="5" name="Footer Placeholder 4">
            <a:extLst>
              <a:ext uri="{FF2B5EF4-FFF2-40B4-BE49-F238E27FC236}">
                <a16:creationId xmlns:a16="http://schemas.microsoft.com/office/drawing/2014/main" id="{4BE80950-3E1F-DB45-ADBF-BCF52CDEEB0A}"/>
              </a:ext>
            </a:extLst>
          </p:cNvPr>
          <p:cNvSpPr>
            <a:spLocks noGrp="1"/>
          </p:cNvSpPr>
          <p:nvPr>
            <p:ph type="ftr" sz="quarter" idx="11"/>
          </p:nvPr>
        </p:nvSpPr>
        <p:spPr/>
        <p:txBody>
          <a:bodyPr/>
          <a:lstStyle/>
          <a:p>
            <a:pPr>
              <a:defRPr/>
            </a:pPr>
            <a:r>
              <a:rPr lang="en-US"/>
              <a:t>Residual Income</a:t>
            </a:r>
            <a:endParaRPr lang="en-US" dirty="0"/>
          </a:p>
        </p:txBody>
      </p:sp>
      <p:pic>
        <p:nvPicPr>
          <p:cNvPr id="1026" name="Picture 2" descr="Physical Map of Alaska. It shows the physical features of Alaska including its mountain ranges, rivers and major lakes. ">
            <a:extLst>
              <a:ext uri="{FF2B5EF4-FFF2-40B4-BE49-F238E27FC236}">
                <a16:creationId xmlns:a16="http://schemas.microsoft.com/office/drawing/2014/main" id="{7074066D-5F72-7DC6-C3BD-AF12DE48FCC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16983" y="1045197"/>
            <a:ext cx="4263081" cy="43434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742153C-7E3E-70DF-F606-0A622A942AD2}"/>
              </a:ext>
            </a:extLst>
          </p:cNvPr>
          <p:cNvSpPr txBox="1"/>
          <p:nvPr/>
        </p:nvSpPr>
        <p:spPr>
          <a:xfrm>
            <a:off x="4683211" y="3216897"/>
            <a:ext cx="2233772" cy="1631216"/>
          </a:xfrm>
          <a:prstGeom prst="rect">
            <a:avLst/>
          </a:prstGeom>
          <a:noFill/>
        </p:spPr>
        <p:txBody>
          <a:bodyPr wrap="square" rtlCol="0">
            <a:spAutoFit/>
          </a:bodyPr>
          <a:lstStyle/>
          <a:p>
            <a:r>
              <a:rPr lang="en-US" sz="2000" b="1" dirty="0"/>
              <a:t>Monthly stipend ($) paid to lower-income Alaskan residents 65 or older</a:t>
            </a:r>
          </a:p>
        </p:txBody>
      </p:sp>
      <p:cxnSp>
        <p:nvCxnSpPr>
          <p:cNvPr id="8" name="Straight Arrow Connector 7">
            <a:extLst>
              <a:ext uri="{FF2B5EF4-FFF2-40B4-BE49-F238E27FC236}">
                <a16:creationId xmlns:a16="http://schemas.microsoft.com/office/drawing/2014/main" id="{C873F8F1-843F-E780-267E-B161EE1289D2}"/>
              </a:ext>
            </a:extLst>
          </p:cNvPr>
          <p:cNvCxnSpPr>
            <a:cxnSpLocks/>
            <a:stCxn id="1026" idx="1"/>
          </p:cNvCxnSpPr>
          <p:nvPr/>
        </p:nvCxnSpPr>
        <p:spPr>
          <a:xfrm flipH="1">
            <a:off x="4519773" y="3216897"/>
            <a:ext cx="239721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pic>
        <p:nvPicPr>
          <p:cNvPr id="1028" name="Picture 4" descr="Alaska Wildlife Conservation Center | Portage | ALASKA.ORG">
            <a:extLst>
              <a:ext uri="{FF2B5EF4-FFF2-40B4-BE49-F238E27FC236}">
                <a16:creationId xmlns:a16="http://schemas.microsoft.com/office/drawing/2014/main" id="{E4734647-5E43-7741-D15A-A0F451E36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551" y="2004665"/>
            <a:ext cx="4035222" cy="26072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091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D33A0A-DAB6-5660-9977-4B584FC3E5A2}"/>
              </a:ext>
            </a:extLst>
          </p:cNvPr>
          <p:cNvSpPr>
            <a:spLocks noGrp="1"/>
          </p:cNvSpPr>
          <p:nvPr>
            <p:ph idx="1"/>
          </p:nvPr>
        </p:nvSpPr>
        <p:spPr/>
        <p:txBody>
          <a:bodyPr>
            <a:normAutofit lnSpcReduction="10000"/>
          </a:bodyPr>
          <a:lstStyle/>
          <a:p>
            <a:r>
              <a:rPr lang="en-US" sz="2800" dirty="0"/>
              <a:t>(1) The only payments received by the individual with respect to the work activity are </a:t>
            </a:r>
            <a:r>
              <a:rPr lang="en-US" sz="2800" b="1" dirty="0"/>
              <a:t>received directly from the state or local welfare agency </a:t>
            </a:r>
            <a:r>
              <a:rPr lang="en-US" sz="2800" dirty="0"/>
              <a:t>(for this purpose, an entity with which a state or local welfare agency contracts to administer the state TANF program on behalf of the state will be treated as the state or local welfare agency); </a:t>
            </a:r>
          </a:p>
          <a:p>
            <a:r>
              <a:rPr lang="en-US" sz="2800" dirty="0"/>
              <a:t>(2) The determination of the individual’s eligibility to receive </a:t>
            </a:r>
            <a:r>
              <a:rPr lang="en-US" sz="2800" b="1" dirty="0"/>
              <a:t>any payment is based on need and the only payments received by the individual with respect to the work activity are funded entirely under a TANF program </a:t>
            </a:r>
            <a:r>
              <a:rPr lang="en-US" sz="2800" dirty="0"/>
              <a:t>(including any payments with respect to qualified state expenditures…; and </a:t>
            </a:r>
          </a:p>
          <a:p>
            <a:r>
              <a:rPr lang="en-US" sz="2800" dirty="0"/>
              <a:t>(3) The </a:t>
            </a:r>
            <a:r>
              <a:rPr lang="en-US" sz="2800" b="1" dirty="0"/>
              <a:t>size of the individual’s payment is determined by the applicable welfare law</a:t>
            </a:r>
            <a:r>
              <a:rPr lang="en-US" sz="2800" dirty="0"/>
              <a:t>, and the number of hours the individual may engage in the work activity is limited by the size of the individual’s payment (as determined by applicable welfare law) divided by the higher of the federal or state minimum wage.</a:t>
            </a:r>
          </a:p>
        </p:txBody>
      </p:sp>
      <p:sp>
        <p:nvSpPr>
          <p:cNvPr id="3" name="Title 2">
            <a:extLst>
              <a:ext uri="{FF2B5EF4-FFF2-40B4-BE49-F238E27FC236}">
                <a16:creationId xmlns:a16="http://schemas.microsoft.com/office/drawing/2014/main" id="{3A8E3FDB-331B-E0E2-22A2-8F5033A4DE6A}"/>
              </a:ext>
            </a:extLst>
          </p:cNvPr>
          <p:cNvSpPr>
            <a:spLocks noGrp="1"/>
          </p:cNvSpPr>
          <p:nvPr>
            <p:ph type="title"/>
          </p:nvPr>
        </p:nvSpPr>
        <p:spPr/>
        <p:txBody>
          <a:bodyPr/>
          <a:lstStyle/>
          <a:p>
            <a:r>
              <a:rPr lang="en-US" dirty="0"/>
              <a:t>Notice 99-3</a:t>
            </a:r>
          </a:p>
        </p:txBody>
      </p:sp>
      <p:sp>
        <p:nvSpPr>
          <p:cNvPr id="4" name="Slide Number Placeholder 3">
            <a:extLst>
              <a:ext uri="{FF2B5EF4-FFF2-40B4-BE49-F238E27FC236}">
                <a16:creationId xmlns:a16="http://schemas.microsoft.com/office/drawing/2014/main" id="{05546487-2FB2-39A3-6148-6B6D1652F115}"/>
              </a:ext>
            </a:extLst>
          </p:cNvPr>
          <p:cNvSpPr>
            <a:spLocks noGrp="1"/>
          </p:cNvSpPr>
          <p:nvPr>
            <p:ph type="sldNum" sz="quarter" idx="10"/>
          </p:nvPr>
        </p:nvSpPr>
        <p:spPr/>
        <p:txBody>
          <a:bodyPr/>
          <a:lstStyle/>
          <a:p>
            <a:fld id="{7B3E355C-57B9-BC4B-95D8-406A1F834537}" type="slidenum">
              <a:rPr lang="en-US" altLang="en-US" smtClean="0"/>
              <a:pPr/>
              <a:t>7</a:t>
            </a:fld>
            <a:endParaRPr lang="en-US" altLang="en-US" dirty="0"/>
          </a:p>
        </p:txBody>
      </p:sp>
      <p:sp>
        <p:nvSpPr>
          <p:cNvPr id="5" name="Footer Placeholder 4">
            <a:extLst>
              <a:ext uri="{FF2B5EF4-FFF2-40B4-BE49-F238E27FC236}">
                <a16:creationId xmlns:a16="http://schemas.microsoft.com/office/drawing/2014/main" id="{C1F66E1B-933E-036C-CB18-280F30BA06A6}"/>
              </a:ext>
            </a:extLst>
          </p:cNvPr>
          <p:cNvSpPr>
            <a:spLocks noGrp="1"/>
          </p:cNvSpPr>
          <p:nvPr>
            <p:ph type="ftr" sz="quarter" idx="11"/>
          </p:nvPr>
        </p:nvSpPr>
        <p:spPr/>
        <p:txBody>
          <a:bodyPr/>
          <a:lstStyle/>
          <a:p>
            <a:pPr>
              <a:defRPr/>
            </a:pPr>
            <a:r>
              <a:rPr lang="en-US"/>
              <a:t>Residual Income</a:t>
            </a:r>
            <a:endParaRPr lang="en-US" dirty="0"/>
          </a:p>
        </p:txBody>
      </p:sp>
    </p:spTree>
    <p:extLst>
      <p:ext uri="{BB962C8B-B14F-4D97-AF65-F5344CB8AC3E}">
        <p14:creationId xmlns:p14="http://schemas.microsoft.com/office/powerpoint/2010/main" val="1387834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721911-1DB8-4868-8DAB-5E0FB2C8D2C7}"/>
              </a:ext>
            </a:extLst>
          </p:cNvPr>
          <p:cNvSpPr>
            <a:spLocks noGrp="1"/>
          </p:cNvSpPr>
          <p:nvPr>
            <p:ph idx="1"/>
          </p:nvPr>
        </p:nvSpPr>
        <p:spPr/>
        <p:txBody>
          <a:bodyPr/>
          <a:lstStyle/>
          <a:p>
            <a:r>
              <a:rPr lang="en-US" sz="2400" dirty="0">
                <a:effectLst/>
                <a:latin typeface="Calibri" panose="020F0502020204030204" pitchFamily="34" charset="0"/>
                <a:cs typeface="Calibri" panose="020F0502020204030204" pitchFamily="34" charset="0"/>
              </a:rPr>
              <a:t>(d) </a:t>
            </a:r>
            <a:r>
              <a:rPr lang="en-US" sz="2400" b="1" i="1" dirty="0">
                <a:effectLst/>
                <a:latin typeface="Calibri" panose="020F0502020204030204" pitchFamily="34" charset="0"/>
                <a:cs typeface="Calibri" panose="020F0502020204030204" pitchFamily="34" charset="0"/>
              </a:rPr>
              <a:t>Compensation paid other than in cash</a:t>
            </a:r>
            <a:r>
              <a:rPr lang="en-US" sz="2400" dirty="0">
                <a:effectLst/>
                <a:latin typeface="Calibri" panose="020F0502020204030204" pitchFamily="34" charset="0"/>
                <a:cs typeface="Calibri" panose="020F0502020204030204" pitchFamily="34" charset="0"/>
              </a:rPr>
              <a:t>.—(1) …if </a:t>
            </a:r>
            <a:r>
              <a:rPr lang="en-US" sz="2400" b="1" dirty="0">
                <a:effectLst/>
                <a:latin typeface="Calibri" panose="020F0502020204030204" pitchFamily="34" charset="0"/>
                <a:cs typeface="Calibri" panose="020F0502020204030204" pitchFamily="34" charset="0"/>
              </a:rPr>
              <a:t>services are paid for in property</a:t>
            </a:r>
            <a:r>
              <a:rPr lang="en-US" sz="2400" dirty="0">
                <a:effectLst/>
                <a:latin typeface="Calibri" panose="020F0502020204030204" pitchFamily="34" charset="0"/>
                <a:cs typeface="Calibri" panose="020F0502020204030204" pitchFamily="34" charset="0"/>
              </a:rPr>
              <a:t>, the fair market value of the property taken in payment must be included in income as compensation.  Reg.  §1.61-2(d)(1)</a:t>
            </a:r>
          </a:p>
          <a:p>
            <a:endParaRPr lang="en-US" sz="24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Is all in-kind consumption an </a:t>
            </a:r>
            <a:r>
              <a:rPr lang="en-US" sz="2800" i="1" dirty="0">
                <a:latin typeface="Calibri" panose="020F0502020204030204" pitchFamily="34" charset="0"/>
                <a:cs typeface="Calibri" panose="020F0502020204030204" pitchFamily="34" charset="0"/>
              </a:rPr>
              <a:t>accession to wealth</a:t>
            </a:r>
            <a:r>
              <a:rPr lang="en-US" sz="2800" dirty="0">
                <a:latin typeface="Calibri" panose="020F0502020204030204" pitchFamily="34" charset="0"/>
                <a:cs typeface="Calibri" panose="020F0502020204030204" pitchFamily="34" charset="0"/>
              </a:rPr>
              <a:t> and therefore taxable under the residual clause of  §61 (and not otherwise exempted by a specific code section, e.g., gifts, prize?</a:t>
            </a:r>
          </a:p>
          <a:p>
            <a:pPr lvl="1"/>
            <a:r>
              <a:rPr lang="en-US" sz="2200" dirty="0">
                <a:latin typeface="Calibri" panose="020F0502020204030204" pitchFamily="34" charset="0"/>
                <a:cs typeface="Calibri" panose="020F0502020204030204" pitchFamily="34" charset="0"/>
              </a:rPr>
              <a:t>Oscar gift bag?</a:t>
            </a:r>
          </a:p>
          <a:p>
            <a:pPr lvl="1"/>
            <a:r>
              <a:rPr lang="en-US" sz="2200" dirty="0">
                <a:latin typeface="Calibri" panose="020F0502020204030204" pitchFamily="34" charset="0"/>
                <a:cs typeface="Calibri" panose="020F0502020204030204" pitchFamily="34" charset="0"/>
              </a:rPr>
              <a:t>Receipt of medical care under Medicare?</a:t>
            </a:r>
          </a:p>
          <a:p>
            <a:pPr lvl="1"/>
            <a:r>
              <a:rPr lang="en-US" sz="2200" dirty="0">
                <a:latin typeface="Calibri" panose="020F0502020204030204" pitchFamily="34" charset="0"/>
                <a:cs typeface="Calibri" panose="020F0502020204030204" pitchFamily="34" charset="0"/>
              </a:rPr>
              <a:t>Lunch paid for by your lawyer?</a:t>
            </a:r>
          </a:p>
          <a:p>
            <a:pPr lvl="1"/>
            <a:endParaRPr lang="en-US" sz="2200"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963B3086-AD9E-D45E-E9BA-5C87869C37F4}"/>
              </a:ext>
            </a:extLst>
          </p:cNvPr>
          <p:cNvSpPr>
            <a:spLocks noGrp="1"/>
          </p:cNvSpPr>
          <p:nvPr>
            <p:ph type="title"/>
          </p:nvPr>
        </p:nvSpPr>
        <p:spPr/>
        <p:txBody>
          <a:bodyPr/>
          <a:lstStyle/>
          <a:p>
            <a:r>
              <a:rPr lang="en-US" sz="1800" dirty="0"/>
              <a:t>In-kind Consumption</a:t>
            </a:r>
          </a:p>
        </p:txBody>
      </p:sp>
      <p:sp>
        <p:nvSpPr>
          <p:cNvPr id="4" name="Slide Number Placeholder 3">
            <a:extLst>
              <a:ext uri="{FF2B5EF4-FFF2-40B4-BE49-F238E27FC236}">
                <a16:creationId xmlns:a16="http://schemas.microsoft.com/office/drawing/2014/main" id="{3B1AFDC7-0B76-1312-4600-9FC777F6F95E}"/>
              </a:ext>
            </a:extLst>
          </p:cNvPr>
          <p:cNvSpPr>
            <a:spLocks noGrp="1"/>
          </p:cNvSpPr>
          <p:nvPr>
            <p:ph type="sldNum" sz="quarter" idx="10"/>
          </p:nvPr>
        </p:nvSpPr>
        <p:spPr/>
        <p:txBody>
          <a:bodyPr/>
          <a:lstStyle/>
          <a:p>
            <a:fld id="{7B3E355C-57B9-BC4B-95D8-406A1F834537}" type="slidenum">
              <a:rPr lang="en-US" altLang="en-US" smtClean="0"/>
              <a:pPr/>
              <a:t>8</a:t>
            </a:fld>
            <a:endParaRPr lang="en-US" altLang="en-US" dirty="0"/>
          </a:p>
        </p:txBody>
      </p:sp>
      <p:sp>
        <p:nvSpPr>
          <p:cNvPr id="5" name="Footer Placeholder 4">
            <a:extLst>
              <a:ext uri="{FF2B5EF4-FFF2-40B4-BE49-F238E27FC236}">
                <a16:creationId xmlns:a16="http://schemas.microsoft.com/office/drawing/2014/main" id="{3B44F846-459C-111F-F040-FCBEFD2A8F73}"/>
              </a:ext>
            </a:extLst>
          </p:cNvPr>
          <p:cNvSpPr>
            <a:spLocks noGrp="1"/>
          </p:cNvSpPr>
          <p:nvPr>
            <p:ph type="ftr" sz="quarter" idx="11"/>
          </p:nvPr>
        </p:nvSpPr>
        <p:spPr/>
        <p:txBody>
          <a:bodyPr/>
          <a:lstStyle/>
          <a:p>
            <a:pPr>
              <a:defRPr/>
            </a:pPr>
            <a:r>
              <a:rPr lang="en-US"/>
              <a:t>Residual Income</a:t>
            </a:r>
            <a:endParaRPr lang="en-US" dirty="0"/>
          </a:p>
        </p:txBody>
      </p:sp>
    </p:spTree>
    <p:extLst>
      <p:ext uri="{BB962C8B-B14F-4D97-AF65-F5344CB8AC3E}">
        <p14:creationId xmlns:p14="http://schemas.microsoft.com/office/powerpoint/2010/main" val="238110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D78C8A-00D6-9E77-808A-CD6B6A6FE235}"/>
              </a:ext>
            </a:extLst>
          </p:cNvPr>
          <p:cNvSpPr>
            <a:spLocks noGrp="1"/>
          </p:cNvSpPr>
          <p:nvPr>
            <p:ph type="title"/>
          </p:nvPr>
        </p:nvSpPr>
        <p:spPr/>
        <p:txBody>
          <a:bodyPr/>
          <a:lstStyle/>
          <a:p>
            <a:r>
              <a:rPr lang="en-US" dirty="0"/>
              <a:t>United States v. </a:t>
            </a:r>
            <a:r>
              <a:rPr lang="en-US" dirty="0" err="1"/>
              <a:t>Gotcher</a:t>
            </a:r>
            <a:r>
              <a:rPr lang="en-US" dirty="0"/>
              <a:t>, 401 F.2d 118 (5</a:t>
            </a:r>
            <a:r>
              <a:rPr lang="en-US" baseline="30000" dirty="0"/>
              <a:t>th</a:t>
            </a:r>
            <a:r>
              <a:rPr lang="en-US" dirty="0"/>
              <a:t> Cir. 1968)</a:t>
            </a:r>
          </a:p>
        </p:txBody>
      </p:sp>
      <p:sp>
        <p:nvSpPr>
          <p:cNvPr id="4" name="Slide Number Placeholder 3">
            <a:extLst>
              <a:ext uri="{FF2B5EF4-FFF2-40B4-BE49-F238E27FC236}">
                <a16:creationId xmlns:a16="http://schemas.microsoft.com/office/drawing/2014/main" id="{0B41C77A-523E-D4CC-02B0-85F578BBF718}"/>
              </a:ext>
            </a:extLst>
          </p:cNvPr>
          <p:cNvSpPr>
            <a:spLocks noGrp="1"/>
          </p:cNvSpPr>
          <p:nvPr>
            <p:ph type="sldNum" sz="quarter" idx="10"/>
          </p:nvPr>
        </p:nvSpPr>
        <p:spPr/>
        <p:txBody>
          <a:bodyPr/>
          <a:lstStyle/>
          <a:p>
            <a:fld id="{7B3E355C-57B9-BC4B-95D8-406A1F834537}" type="slidenum">
              <a:rPr lang="en-US" altLang="en-US" smtClean="0"/>
              <a:pPr/>
              <a:t>9</a:t>
            </a:fld>
            <a:endParaRPr lang="en-US" altLang="en-US" dirty="0"/>
          </a:p>
        </p:txBody>
      </p:sp>
      <p:sp>
        <p:nvSpPr>
          <p:cNvPr id="5" name="Footer Placeholder 4">
            <a:extLst>
              <a:ext uri="{FF2B5EF4-FFF2-40B4-BE49-F238E27FC236}">
                <a16:creationId xmlns:a16="http://schemas.microsoft.com/office/drawing/2014/main" id="{F70EBF9F-026A-6DD9-C12F-9F84740C43D8}"/>
              </a:ext>
            </a:extLst>
          </p:cNvPr>
          <p:cNvSpPr>
            <a:spLocks noGrp="1"/>
          </p:cNvSpPr>
          <p:nvPr>
            <p:ph type="ftr" sz="quarter" idx="11"/>
          </p:nvPr>
        </p:nvSpPr>
        <p:spPr/>
        <p:txBody>
          <a:bodyPr/>
          <a:lstStyle/>
          <a:p>
            <a:pPr>
              <a:defRPr/>
            </a:pPr>
            <a:r>
              <a:rPr lang="en-US"/>
              <a:t>Residual Income</a:t>
            </a:r>
            <a:endParaRPr lang="en-US" dirty="0"/>
          </a:p>
        </p:txBody>
      </p:sp>
      <p:pic>
        <p:nvPicPr>
          <p:cNvPr id="2050" name="Picture 2" descr="The detailed map of Germany with regions. Vector illustration isolated on white background. Administrative territory of the country.">
            <a:extLst>
              <a:ext uri="{FF2B5EF4-FFF2-40B4-BE49-F238E27FC236}">
                <a16:creationId xmlns:a16="http://schemas.microsoft.com/office/drawing/2014/main" id="{E5606D8D-E918-DEA2-0A82-79E735A9E8F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968806" y="849767"/>
            <a:ext cx="3820857" cy="4860399"/>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A front-three quarters view of a pale-yellow Volkswagen Käfer. It features 165/80R15 tires, which shod 15x4. 5&quot; silver, circular wheels. The Käfer features a beetle-like body, and its window is open. The picture is taken with much greenery in the background, and the photo was edited to give it a more warmer tone.">
            <a:extLst>
              <a:ext uri="{FF2B5EF4-FFF2-40B4-BE49-F238E27FC236}">
                <a16:creationId xmlns:a16="http://schemas.microsoft.com/office/drawing/2014/main" id="{23B0FF1E-E33C-CD4F-D4BF-7493A22F29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6219" y="4012289"/>
            <a:ext cx="3211256" cy="205600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New Owners of Automobile Posing in Dealership Stock Image - Image of  caucasian, dealer: 174202611">
            <a:extLst>
              <a:ext uri="{FF2B5EF4-FFF2-40B4-BE49-F238E27FC236}">
                <a16:creationId xmlns:a16="http://schemas.microsoft.com/office/drawing/2014/main" id="{CC9AB8B0-C8BA-6864-DD7E-5DA3C52E82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7863" y="1029899"/>
            <a:ext cx="3211256" cy="2425311"/>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a:extLst>
              <a:ext uri="{FF2B5EF4-FFF2-40B4-BE49-F238E27FC236}">
                <a16:creationId xmlns:a16="http://schemas.microsoft.com/office/drawing/2014/main" id="{F8CD9CAB-7BCB-A31B-8120-D74DE5C19637}"/>
              </a:ext>
            </a:extLst>
          </p:cNvPr>
          <p:cNvCxnSpPr>
            <a:cxnSpLocks/>
          </p:cNvCxnSpPr>
          <p:nvPr/>
        </p:nvCxnSpPr>
        <p:spPr>
          <a:xfrm flipH="1">
            <a:off x="4947138" y="3279967"/>
            <a:ext cx="3079262"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83FFDE-0830-E915-AD40-293F1EFD9003}"/>
              </a:ext>
            </a:extLst>
          </p:cNvPr>
          <p:cNvSpPr txBox="1"/>
          <p:nvPr/>
        </p:nvSpPr>
        <p:spPr>
          <a:xfrm>
            <a:off x="4947138" y="3473680"/>
            <a:ext cx="3332338" cy="1077218"/>
          </a:xfrm>
          <a:prstGeom prst="rect">
            <a:avLst/>
          </a:prstGeom>
          <a:noFill/>
          <a:ln>
            <a:solidFill>
              <a:schemeClr val="accent1">
                <a:shade val="95000"/>
                <a:satMod val="105000"/>
              </a:schemeClr>
            </a:solidFill>
          </a:ln>
        </p:spPr>
        <p:txBody>
          <a:bodyPr wrap="square" rtlCol="0">
            <a:spAutoFit/>
          </a:bodyPr>
          <a:lstStyle/>
          <a:p>
            <a:pPr algn="just"/>
            <a:r>
              <a:rPr lang="en-US" sz="1600" dirty="0"/>
              <a:t>10-day expense paid trip to </a:t>
            </a:r>
            <a:r>
              <a:rPr lang="en-US" sz="1600" dirty="0" err="1"/>
              <a:t>Gotchers</a:t>
            </a:r>
            <a:r>
              <a:rPr lang="en-US" sz="1600" dirty="0"/>
              <a:t> to visit VW manufacturing facilities to encourage investment in US VW dealerships.</a:t>
            </a:r>
          </a:p>
        </p:txBody>
      </p:sp>
    </p:spTree>
    <p:extLst>
      <p:ext uri="{BB962C8B-B14F-4D97-AF65-F5344CB8AC3E}">
        <p14:creationId xmlns:p14="http://schemas.microsoft.com/office/powerpoint/2010/main" val="1902281013"/>
      </p:ext>
    </p:extLst>
  </p:cSld>
  <p:clrMapOvr>
    <a:masterClrMapping/>
  </p:clrMapOvr>
</p:sld>
</file>

<file path=ppt/theme/theme1.xml><?xml version="1.0" encoding="utf-8"?>
<a:theme xmlns:a="http://schemas.openxmlformats.org/drawingml/2006/main" name="CG Body - Standard">
  <a:themeElements>
    <a:clrScheme name="CGSH">
      <a:dk1>
        <a:sysClr val="windowText" lastClr="000000"/>
      </a:dk1>
      <a:lt1>
        <a:sysClr val="window" lastClr="FFFFFF"/>
      </a:lt1>
      <a:dk2>
        <a:srgbClr val="000000"/>
      </a:dk2>
      <a:lt2>
        <a:srgbClr val="FFFFFF"/>
      </a:lt2>
      <a:accent1>
        <a:srgbClr val="B01C2E"/>
      </a:accent1>
      <a:accent2>
        <a:srgbClr val="4B2942"/>
      </a:accent2>
      <a:accent3>
        <a:srgbClr val="002F5F"/>
      </a:accent3>
      <a:accent4>
        <a:srgbClr val="495B25"/>
      </a:accent4>
      <a:accent5>
        <a:srgbClr val="E66402"/>
      </a:accent5>
      <a:accent6>
        <a:srgbClr val="FF9933"/>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T_COE_16" id="{671586AA-9BBF-BE44-880F-D824A4D8FE5E}" vid="{5A5CEC7A-9E78-BE40-8F14-2D245F9926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5724</TotalTime>
  <Words>852</Words>
  <Application>Microsoft Office PowerPoint</Application>
  <PresentationFormat>Widescreen</PresentationFormat>
  <Paragraphs>74</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NSimSun</vt:lpstr>
      <vt:lpstr>Aptos</vt:lpstr>
      <vt:lpstr>Arial</vt:lpstr>
      <vt:lpstr>Calibri</vt:lpstr>
      <vt:lpstr>Courier New</vt:lpstr>
      <vt:lpstr>Times New Roman</vt:lpstr>
      <vt:lpstr>Wingdings</vt:lpstr>
      <vt:lpstr>Wingdings 2</vt:lpstr>
      <vt:lpstr>CG Body - Standard</vt:lpstr>
      <vt:lpstr>PowerPoint Presentation</vt:lpstr>
      <vt:lpstr>Section 61(a)(1)</vt:lpstr>
      <vt:lpstr>Historical Antecedents of Income</vt:lpstr>
      <vt:lpstr>Eisner v. Macomber, 252 U.S. 189 (1920)</vt:lpstr>
      <vt:lpstr>CIR v. Glenshaw Glass (34 U.S. 426, reh’g denied, 349 U.S. 925 (1955))</vt:lpstr>
      <vt:lpstr>Rev. Rul. 76-131</vt:lpstr>
      <vt:lpstr>Notice 99-3</vt:lpstr>
      <vt:lpstr>In-kind Consumption</vt:lpstr>
      <vt:lpstr>United States v. Gotcher, 401 F.2d 118 (5th Cir. 1968)</vt:lpstr>
      <vt:lpstr>Haverly v. US, 513 F.2d 224 (7th Cir. 1975)</vt:lpstr>
      <vt:lpstr>Rev. Rul. 76-96</vt:lpstr>
      <vt:lpstr>Helvering v. Bruun, 309 U.S. 461 (1940)</vt:lpstr>
      <vt:lpstr>Treasure Trove</vt:lpstr>
      <vt:lpstr>Are caught baseballs income?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 M. Colon</dc:creator>
  <cp:lastModifiedBy>Colon, Jeffrey M.</cp:lastModifiedBy>
  <cp:revision>2</cp:revision>
  <dcterms:created xsi:type="dcterms:W3CDTF">2025-01-19T12:38:16Z</dcterms:created>
  <dcterms:modified xsi:type="dcterms:W3CDTF">2025-02-04T17:01:25Z</dcterms:modified>
</cp:coreProperties>
</file>

<file path=docProps/thumbnail.jpeg>
</file>